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66" r:id="rId3"/>
    <p:sldId id="267" r:id="rId4"/>
    <p:sldId id="269" r:id="rId5"/>
    <p:sldId id="270" r:id="rId6"/>
  </p:sldIdLst>
  <p:sldSz cx="13716000" cy="17146588"/>
  <p:notesSz cx="6858000" cy="9144000"/>
  <p:defaultTextStyle>
    <a:defPPr>
      <a:defRPr lang="en-US"/>
    </a:defPPr>
    <a:lvl1pPr marL="0" algn="l" defTabSz="1481328" rtl="0" eaLnBrk="1" latinLnBrk="0" hangingPunct="1">
      <a:defRPr sz="2916" kern="1200">
        <a:solidFill>
          <a:schemeClr val="tx1"/>
        </a:solidFill>
        <a:latin typeface="+mn-lt"/>
        <a:ea typeface="+mn-ea"/>
        <a:cs typeface="+mn-cs"/>
      </a:defRPr>
    </a:lvl1pPr>
    <a:lvl2pPr marL="740664" algn="l" defTabSz="1481328" rtl="0" eaLnBrk="1" latinLnBrk="0" hangingPunct="1">
      <a:defRPr sz="2916" kern="1200">
        <a:solidFill>
          <a:schemeClr val="tx1"/>
        </a:solidFill>
        <a:latin typeface="+mn-lt"/>
        <a:ea typeface="+mn-ea"/>
        <a:cs typeface="+mn-cs"/>
      </a:defRPr>
    </a:lvl2pPr>
    <a:lvl3pPr marL="1481328" algn="l" defTabSz="1481328" rtl="0" eaLnBrk="1" latinLnBrk="0" hangingPunct="1">
      <a:defRPr sz="2916" kern="1200">
        <a:solidFill>
          <a:schemeClr val="tx1"/>
        </a:solidFill>
        <a:latin typeface="+mn-lt"/>
        <a:ea typeface="+mn-ea"/>
        <a:cs typeface="+mn-cs"/>
      </a:defRPr>
    </a:lvl3pPr>
    <a:lvl4pPr marL="2221992" algn="l" defTabSz="1481328" rtl="0" eaLnBrk="1" latinLnBrk="0" hangingPunct="1">
      <a:defRPr sz="2916" kern="1200">
        <a:solidFill>
          <a:schemeClr val="tx1"/>
        </a:solidFill>
        <a:latin typeface="+mn-lt"/>
        <a:ea typeface="+mn-ea"/>
        <a:cs typeface="+mn-cs"/>
      </a:defRPr>
    </a:lvl4pPr>
    <a:lvl5pPr marL="2962656" algn="l" defTabSz="1481328" rtl="0" eaLnBrk="1" latinLnBrk="0" hangingPunct="1">
      <a:defRPr sz="2916" kern="1200">
        <a:solidFill>
          <a:schemeClr val="tx1"/>
        </a:solidFill>
        <a:latin typeface="+mn-lt"/>
        <a:ea typeface="+mn-ea"/>
        <a:cs typeface="+mn-cs"/>
      </a:defRPr>
    </a:lvl5pPr>
    <a:lvl6pPr marL="3703320" algn="l" defTabSz="1481328" rtl="0" eaLnBrk="1" latinLnBrk="0" hangingPunct="1">
      <a:defRPr sz="2916" kern="1200">
        <a:solidFill>
          <a:schemeClr val="tx1"/>
        </a:solidFill>
        <a:latin typeface="+mn-lt"/>
        <a:ea typeface="+mn-ea"/>
        <a:cs typeface="+mn-cs"/>
      </a:defRPr>
    </a:lvl6pPr>
    <a:lvl7pPr marL="4443984" algn="l" defTabSz="1481328" rtl="0" eaLnBrk="1" latinLnBrk="0" hangingPunct="1">
      <a:defRPr sz="2916" kern="1200">
        <a:solidFill>
          <a:schemeClr val="tx1"/>
        </a:solidFill>
        <a:latin typeface="+mn-lt"/>
        <a:ea typeface="+mn-ea"/>
        <a:cs typeface="+mn-cs"/>
      </a:defRPr>
    </a:lvl7pPr>
    <a:lvl8pPr marL="5184648" algn="l" defTabSz="1481328" rtl="0" eaLnBrk="1" latinLnBrk="0" hangingPunct="1">
      <a:defRPr sz="2916" kern="1200">
        <a:solidFill>
          <a:schemeClr val="tx1"/>
        </a:solidFill>
        <a:latin typeface="+mn-lt"/>
        <a:ea typeface="+mn-ea"/>
        <a:cs typeface="+mn-cs"/>
      </a:defRPr>
    </a:lvl8pPr>
    <a:lvl9pPr marL="5925312" algn="l" defTabSz="1481328" rtl="0" eaLnBrk="1" latinLnBrk="0" hangingPunct="1">
      <a:defRPr sz="291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3D7E"/>
    <a:srgbClr val="1F3DFE"/>
    <a:srgbClr val="FF0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9A1B6B-46B8-41C0-BBAF-C9AAA32F9E85}" v="13" dt="2025-08-22T07:32:48.3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4648"/>
  </p:normalViewPr>
  <p:slideViewPr>
    <p:cSldViewPr snapToGrid="0" snapToObjects="1">
      <p:cViewPr varScale="1">
        <p:scale>
          <a:sx n="32" d="100"/>
          <a:sy n="32" d="100"/>
        </p:scale>
        <p:origin x="2194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ika Bawa" userId="1f0d1162-f813-447f-8b94-4838e3f86570" providerId="ADAL" clId="{619A1B6B-46B8-41C0-BBAF-C9AAA32F9E85}"/>
    <pc:docChg chg="modSld">
      <pc:chgData name="Tanika Bawa" userId="1f0d1162-f813-447f-8b94-4838e3f86570" providerId="ADAL" clId="{619A1B6B-46B8-41C0-BBAF-C9AAA32F9E85}" dt="2025-08-22T07:32:56.936" v="121" actId="1035"/>
      <pc:docMkLst>
        <pc:docMk/>
      </pc:docMkLst>
      <pc:sldChg chg="addSp modSp mod">
        <pc:chgData name="Tanika Bawa" userId="1f0d1162-f813-447f-8b94-4838e3f86570" providerId="ADAL" clId="{619A1B6B-46B8-41C0-BBAF-C9AAA32F9E85}" dt="2025-08-22T07:22:46.009" v="70" actId="1036"/>
        <pc:sldMkLst>
          <pc:docMk/>
          <pc:sldMk cId="862673173" sldId="262"/>
        </pc:sldMkLst>
        <pc:spChg chg="add">
          <ac:chgData name="Tanika Bawa" userId="1f0d1162-f813-447f-8b94-4838e3f86570" providerId="ADAL" clId="{619A1B6B-46B8-41C0-BBAF-C9AAA32F9E85}" dt="2025-08-22T07:21:45.535" v="42"/>
          <ac:spMkLst>
            <pc:docMk/>
            <pc:sldMk cId="862673173" sldId="262"/>
            <ac:spMk id="2" creationId="{F7DF7435-1F42-57CF-A93D-F4F810738DF6}"/>
          </ac:spMkLst>
        </pc:spChg>
        <pc:spChg chg="mod">
          <ac:chgData name="Tanika Bawa" userId="1f0d1162-f813-447f-8b94-4838e3f86570" providerId="ADAL" clId="{619A1B6B-46B8-41C0-BBAF-C9AAA32F9E85}" dt="2025-08-22T07:22:46.009" v="70" actId="1036"/>
          <ac:spMkLst>
            <pc:docMk/>
            <pc:sldMk cId="862673173" sldId="262"/>
            <ac:spMk id="5" creationId="{625A61CB-821A-2EA2-ADE0-94D94F45B92E}"/>
          </ac:spMkLst>
        </pc:spChg>
        <pc:spChg chg="mod">
          <ac:chgData name="Tanika Bawa" userId="1f0d1162-f813-447f-8b94-4838e3f86570" providerId="ADAL" clId="{619A1B6B-46B8-41C0-BBAF-C9AAA32F9E85}" dt="2025-08-22T07:19:05.179" v="36" actId="790"/>
          <ac:spMkLst>
            <pc:docMk/>
            <pc:sldMk cId="862673173" sldId="262"/>
            <ac:spMk id="6" creationId="{B174B2FE-A207-E6AA-528A-00394043FBB9}"/>
          </ac:spMkLst>
        </pc:spChg>
      </pc:sldChg>
      <pc:sldChg chg="modSp mod">
        <pc:chgData name="Tanika Bawa" userId="1f0d1162-f813-447f-8b94-4838e3f86570" providerId="ADAL" clId="{619A1B6B-46B8-41C0-BBAF-C9AAA32F9E85}" dt="2025-08-22T07:27:47.751" v="76" actId="12788"/>
        <pc:sldMkLst>
          <pc:docMk/>
          <pc:sldMk cId="1435622927" sldId="266"/>
        </pc:sldMkLst>
        <pc:spChg chg="mod">
          <ac:chgData name="Tanika Bawa" userId="1f0d1162-f813-447f-8b94-4838e3f86570" providerId="ADAL" clId="{619A1B6B-46B8-41C0-BBAF-C9AAA32F9E85}" dt="2025-08-22T07:27:47.751" v="76" actId="12788"/>
          <ac:spMkLst>
            <pc:docMk/>
            <pc:sldMk cId="1435622927" sldId="266"/>
            <ac:spMk id="6" creationId="{F9AE4DB1-C324-E89D-6784-EA9151C680E4}"/>
          </ac:spMkLst>
        </pc:spChg>
      </pc:sldChg>
      <pc:sldChg chg="modSp mod">
        <pc:chgData name="Tanika Bawa" userId="1f0d1162-f813-447f-8b94-4838e3f86570" providerId="ADAL" clId="{619A1B6B-46B8-41C0-BBAF-C9AAA32F9E85}" dt="2025-08-22T07:29:09.426" v="81"/>
        <pc:sldMkLst>
          <pc:docMk/>
          <pc:sldMk cId="4020699" sldId="267"/>
        </pc:sldMkLst>
        <pc:spChg chg="mod">
          <ac:chgData name="Tanika Bawa" userId="1f0d1162-f813-447f-8b94-4838e3f86570" providerId="ADAL" clId="{619A1B6B-46B8-41C0-BBAF-C9AAA32F9E85}" dt="2025-08-22T07:29:09.426" v="81"/>
          <ac:spMkLst>
            <pc:docMk/>
            <pc:sldMk cId="4020699" sldId="267"/>
            <ac:spMk id="10" creationId="{A23EF02B-A6D3-5A19-5DD8-E96F24B6810E}"/>
          </ac:spMkLst>
        </pc:spChg>
      </pc:sldChg>
      <pc:sldChg chg="modSp mod">
        <pc:chgData name="Tanika Bawa" userId="1f0d1162-f813-447f-8b94-4838e3f86570" providerId="ADAL" clId="{619A1B6B-46B8-41C0-BBAF-C9AAA32F9E85}" dt="2025-08-22T07:32:56.936" v="121" actId="1035"/>
        <pc:sldMkLst>
          <pc:docMk/>
          <pc:sldMk cId="419173162" sldId="269"/>
        </pc:sldMkLst>
        <pc:spChg chg="mod">
          <ac:chgData name="Tanika Bawa" userId="1f0d1162-f813-447f-8b94-4838e3f86570" providerId="ADAL" clId="{619A1B6B-46B8-41C0-BBAF-C9AAA32F9E85}" dt="2025-08-22T07:30:41.985" v="84" actId="207"/>
          <ac:spMkLst>
            <pc:docMk/>
            <pc:sldMk cId="419173162" sldId="269"/>
            <ac:spMk id="13" creationId="{F00FAD23-C8F4-2129-B337-A331BF1A91F6}"/>
          </ac:spMkLst>
        </pc:spChg>
        <pc:spChg chg="mod">
          <ac:chgData name="Tanika Bawa" userId="1f0d1162-f813-447f-8b94-4838e3f86570" providerId="ADAL" clId="{619A1B6B-46B8-41C0-BBAF-C9AAA32F9E85}" dt="2025-08-22T07:31:06.557" v="86"/>
          <ac:spMkLst>
            <pc:docMk/>
            <pc:sldMk cId="419173162" sldId="269"/>
            <ac:spMk id="23" creationId="{BAAFBBAB-B3D4-797C-2D08-168A949C1132}"/>
          </ac:spMkLst>
        </pc:spChg>
        <pc:spChg chg="mod">
          <ac:chgData name="Tanika Bawa" userId="1f0d1162-f813-447f-8b94-4838e3f86570" providerId="ADAL" clId="{619A1B6B-46B8-41C0-BBAF-C9AAA32F9E85}" dt="2025-08-22T07:32:11.942" v="101"/>
          <ac:spMkLst>
            <pc:docMk/>
            <pc:sldMk cId="419173162" sldId="269"/>
            <ac:spMk id="26" creationId="{83AF1716-378F-4C38-AB8E-42E0B62C3179}"/>
          </ac:spMkLst>
        </pc:spChg>
        <pc:spChg chg="mod">
          <ac:chgData name="Tanika Bawa" userId="1f0d1162-f813-447f-8b94-4838e3f86570" providerId="ADAL" clId="{619A1B6B-46B8-41C0-BBAF-C9AAA32F9E85}" dt="2025-08-22T07:32:48.378" v="112"/>
          <ac:spMkLst>
            <pc:docMk/>
            <pc:sldMk cId="419173162" sldId="269"/>
            <ac:spMk id="27" creationId="{652F24EE-34CD-CA76-747D-EFDCCBAAA83F}"/>
          </ac:spMkLst>
        </pc:spChg>
        <pc:spChg chg="mod">
          <ac:chgData name="Tanika Bawa" userId="1f0d1162-f813-447f-8b94-4838e3f86570" providerId="ADAL" clId="{619A1B6B-46B8-41C0-BBAF-C9AAA32F9E85}" dt="2025-08-22T07:31:13.771" v="95" actId="1035"/>
          <ac:spMkLst>
            <pc:docMk/>
            <pc:sldMk cId="419173162" sldId="269"/>
            <ac:spMk id="29" creationId="{2D40E59F-0B6A-F3DE-B20C-398754387E73}"/>
          </ac:spMkLst>
        </pc:spChg>
        <pc:spChg chg="mod">
          <ac:chgData name="Tanika Bawa" userId="1f0d1162-f813-447f-8b94-4838e3f86570" providerId="ADAL" clId="{619A1B6B-46B8-41C0-BBAF-C9AAA32F9E85}" dt="2025-08-22T07:31:06.557" v="86"/>
          <ac:spMkLst>
            <pc:docMk/>
            <pc:sldMk cId="419173162" sldId="269"/>
            <ac:spMk id="30" creationId="{5E00BA58-2923-7A5E-49E8-C5E0E9B73E79}"/>
          </ac:spMkLst>
        </pc:spChg>
        <pc:spChg chg="mod">
          <ac:chgData name="Tanika Bawa" userId="1f0d1162-f813-447f-8b94-4838e3f86570" providerId="ADAL" clId="{619A1B6B-46B8-41C0-BBAF-C9AAA32F9E85}" dt="2025-08-22T07:31:30.761" v="97"/>
          <ac:spMkLst>
            <pc:docMk/>
            <pc:sldMk cId="419173162" sldId="269"/>
            <ac:spMk id="31" creationId="{B37AC117-FBF1-46CF-0157-DE667F0AA3B7}"/>
          </ac:spMkLst>
        </pc:spChg>
        <pc:spChg chg="mod">
          <ac:chgData name="Tanika Bawa" userId="1f0d1162-f813-447f-8b94-4838e3f86570" providerId="ADAL" clId="{619A1B6B-46B8-41C0-BBAF-C9AAA32F9E85}" dt="2025-08-22T07:32:18.982" v="104" actId="1035"/>
          <ac:spMkLst>
            <pc:docMk/>
            <pc:sldMk cId="419173162" sldId="269"/>
            <ac:spMk id="33" creationId="{409BFBE1-5E55-01A4-A84D-38AEECBCD063}"/>
          </ac:spMkLst>
        </pc:spChg>
        <pc:spChg chg="mod">
          <ac:chgData name="Tanika Bawa" userId="1f0d1162-f813-447f-8b94-4838e3f86570" providerId="ADAL" clId="{619A1B6B-46B8-41C0-BBAF-C9AAA32F9E85}" dt="2025-08-22T07:19:05.179" v="36" actId="790"/>
          <ac:spMkLst>
            <pc:docMk/>
            <pc:sldMk cId="419173162" sldId="269"/>
            <ac:spMk id="34" creationId="{6EFB5067-E1B8-60DD-A4A7-F8D571F1DE76}"/>
          </ac:spMkLst>
        </pc:spChg>
        <pc:spChg chg="mod">
          <ac:chgData name="Tanika Bawa" userId="1f0d1162-f813-447f-8b94-4838e3f86570" providerId="ADAL" clId="{619A1B6B-46B8-41C0-BBAF-C9AAA32F9E85}" dt="2025-08-22T07:32:56.936" v="121" actId="1035"/>
          <ac:spMkLst>
            <pc:docMk/>
            <pc:sldMk cId="419173162" sldId="269"/>
            <ac:spMk id="35" creationId="{3E090EB6-E4CA-558F-644A-5D108BD67A2A}"/>
          </ac:spMkLst>
        </pc:spChg>
        <pc:spChg chg="mod">
          <ac:chgData name="Tanika Bawa" userId="1f0d1162-f813-447f-8b94-4838e3f86570" providerId="ADAL" clId="{619A1B6B-46B8-41C0-BBAF-C9AAA32F9E85}" dt="2025-08-22T07:32:11.942" v="101"/>
          <ac:spMkLst>
            <pc:docMk/>
            <pc:sldMk cId="419173162" sldId="269"/>
            <ac:spMk id="36" creationId="{A5C623E6-C0D4-67BC-CFA6-9B27D198FDAA}"/>
          </ac:spMkLst>
        </pc:spChg>
        <pc:spChg chg="mod">
          <ac:chgData name="Tanika Bawa" userId="1f0d1162-f813-447f-8b94-4838e3f86570" providerId="ADAL" clId="{619A1B6B-46B8-41C0-BBAF-C9AAA32F9E85}" dt="2025-08-22T07:32:27.352" v="110" actId="1035"/>
          <ac:spMkLst>
            <pc:docMk/>
            <pc:sldMk cId="419173162" sldId="269"/>
            <ac:spMk id="37" creationId="{33007CF7-6D96-E4B2-6433-322D06E9EF4A}"/>
          </ac:spMkLst>
        </pc:spChg>
        <pc:spChg chg="mod">
          <ac:chgData name="Tanika Bawa" userId="1f0d1162-f813-447f-8b94-4838e3f86570" providerId="ADAL" clId="{619A1B6B-46B8-41C0-BBAF-C9AAA32F9E85}" dt="2025-08-22T07:32:48.378" v="112"/>
          <ac:spMkLst>
            <pc:docMk/>
            <pc:sldMk cId="419173162" sldId="269"/>
            <ac:spMk id="38" creationId="{1E94BA34-C4EF-8E7E-2E6D-42F72261232F}"/>
          </ac:spMkLst>
        </pc:spChg>
        <pc:grpChg chg="mod">
          <ac:chgData name="Tanika Bawa" userId="1f0d1162-f813-447f-8b94-4838e3f86570" providerId="ADAL" clId="{619A1B6B-46B8-41C0-BBAF-C9AAA32F9E85}" dt="2025-08-22T07:32:48.378" v="112"/>
          <ac:grpSpMkLst>
            <pc:docMk/>
            <pc:sldMk cId="419173162" sldId="269"/>
            <ac:grpSpMk id="39" creationId="{60FEF4C9-1CF8-9F5D-FF44-C85EAA951318}"/>
          </ac:grpSpMkLst>
        </pc:grpChg>
        <pc:grpChg chg="mod">
          <ac:chgData name="Tanika Bawa" userId="1f0d1162-f813-447f-8b94-4838e3f86570" providerId="ADAL" clId="{619A1B6B-46B8-41C0-BBAF-C9AAA32F9E85}" dt="2025-08-22T07:32:11.942" v="101"/>
          <ac:grpSpMkLst>
            <pc:docMk/>
            <pc:sldMk cId="419173162" sldId="269"/>
            <ac:grpSpMk id="40" creationId="{486E91CE-39AC-A886-7632-D4078C6005A5}"/>
          </ac:grpSpMkLst>
        </pc:grpChg>
        <pc:grpChg chg="mod">
          <ac:chgData name="Tanika Bawa" userId="1f0d1162-f813-447f-8b94-4838e3f86570" providerId="ADAL" clId="{619A1B6B-46B8-41C0-BBAF-C9AAA32F9E85}" dt="2025-08-22T07:31:06.557" v="86"/>
          <ac:grpSpMkLst>
            <pc:docMk/>
            <pc:sldMk cId="419173162" sldId="269"/>
            <ac:grpSpMk id="43" creationId="{D0D4AF7A-C455-30CA-E09D-E0F6EFCAF768}"/>
          </ac:grpSpMkLst>
        </pc:grpChg>
      </pc:sldChg>
      <pc:sldChg chg="modSp mod">
        <pc:chgData name="Tanika Bawa" userId="1f0d1162-f813-447f-8b94-4838e3f86570" providerId="ADAL" clId="{619A1B6B-46B8-41C0-BBAF-C9AAA32F9E85}" dt="2025-08-22T07:20:14.561" v="41" actId="12788"/>
        <pc:sldMkLst>
          <pc:docMk/>
          <pc:sldMk cId="4286317824" sldId="270"/>
        </pc:sldMkLst>
        <pc:spChg chg="mod">
          <ac:chgData name="Tanika Bawa" userId="1f0d1162-f813-447f-8b94-4838e3f86570" providerId="ADAL" clId="{619A1B6B-46B8-41C0-BBAF-C9AAA32F9E85}" dt="2025-08-22T07:19:05.179" v="36" actId="790"/>
          <ac:spMkLst>
            <pc:docMk/>
            <pc:sldMk cId="4286317824" sldId="270"/>
            <ac:spMk id="8" creationId="{0A31D54C-4D04-A1F7-5ECC-4D1CE5E38514}"/>
          </ac:spMkLst>
        </pc:spChg>
        <pc:spChg chg="mod">
          <ac:chgData name="Tanika Bawa" userId="1f0d1162-f813-447f-8b94-4838e3f86570" providerId="ADAL" clId="{619A1B6B-46B8-41C0-BBAF-C9AAA32F9E85}" dt="2025-08-22T07:19:05.179" v="36" actId="790"/>
          <ac:spMkLst>
            <pc:docMk/>
            <pc:sldMk cId="4286317824" sldId="270"/>
            <ac:spMk id="9" creationId="{9C7C3291-C010-A21C-585B-9AF79919CCD6}"/>
          </ac:spMkLst>
        </pc:spChg>
        <pc:spChg chg="mod">
          <ac:chgData name="Tanika Bawa" userId="1f0d1162-f813-447f-8b94-4838e3f86570" providerId="ADAL" clId="{619A1B6B-46B8-41C0-BBAF-C9AAA32F9E85}" dt="2025-08-22T07:19:05.179" v="36" actId="790"/>
          <ac:spMkLst>
            <pc:docMk/>
            <pc:sldMk cId="4286317824" sldId="270"/>
            <ac:spMk id="13" creationId="{408022F2-2F4E-5055-75EF-CB3B970D2F2B}"/>
          </ac:spMkLst>
        </pc:spChg>
        <pc:spChg chg="mod">
          <ac:chgData name="Tanika Bawa" userId="1f0d1162-f813-447f-8b94-4838e3f86570" providerId="ADAL" clId="{619A1B6B-46B8-41C0-BBAF-C9AAA32F9E85}" dt="2025-08-22T07:20:14.561" v="41" actId="12788"/>
          <ac:spMkLst>
            <pc:docMk/>
            <pc:sldMk cId="4286317824" sldId="270"/>
            <ac:spMk id="15" creationId="{04AA25E0-2A0A-3E62-C76D-080983DE6406}"/>
          </ac:spMkLst>
        </pc:spChg>
        <pc:spChg chg="mod">
          <ac:chgData name="Tanika Bawa" userId="1f0d1162-f813-447f-8b94-4838e3f86570" providerId="ADAL" clId="{619A1B6B-46B8-41C0-BBAF-C9AAA32F9E85}" dt="2025-08-22T07:19:05.179" v="36" actId="790"/>
          <ac:spMkLst>
            <pc:docMk/>
            <pc:sldMk cId="4286317824" sldId="270"/>
            <ac:spMk id="18" creationId="{54F6C9AD-6100-0841-E816-C16DEED03978}"/>
          </ac:spMkLst>
        </pc:spChg>
        <pc:spChg chg="mod">
          <ac:chgData name="Tanika Bawa" userId="1f0d1162-f813-447f-8b94-4838e3f86570" providerId="ADAL" clId="{619A1B6B-46B8-41C0-BBAF-C9AAA32F9E85}" dt="2025-08-22T07:19:05.179" v="36" actId="790"/>
          <ac:spMkLst>
            <pc:docMk/>
            <pc:sldMk cId="4286317824" sldId="270"/>
            <ac:spMk id="19" creationId="{CB6E456F-E67B-F05B-0992-C72BC771C4E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ADD61A5-2C04-F645-99CD-CE4F42952D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716000" cy="17146588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044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143106"/>
            <a:ext cx="4423767" cy="40008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2468795"/>
            <a:ext cx="6943725" cy="12185191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5143976"/>
            <a:ext cx="4423767" cy="9529853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531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423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912897"/>
            <a:ext cx="2957513" cy="145309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912897"/>
            <a:ext cx="8701088" cy="1453094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653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806167"/>
            <a:ext cx="11658600" cy="5969553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9005929"/>
            <a:ext cx="10287000" cy="4139788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65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6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4274745"/>
            <a:ext cx="11830050" cy="7132503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11474724"/>
            <a:ext cx="11830050" cy="3750815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309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4564485"/>
            <a:ext cx="5829300" cy="108793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4564485"/>
            <a:ext cx="5829300" cy="108793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661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2901"/>
            <a:ext cx="11830050" cy="33142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4203297"/>
            <a:ext cx="5802510" cy="2059971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6263268"/>
            <a:ext cx="5802510" cy="92123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4203297"/>
            <a:ext cx="5831087" cy="2059971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6263268"/>
            <a:ext cx="5831087" cy="92123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20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195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366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143106"/>
            <a:ext cx="4423767" cy="40008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2468795"/>
            <a:ext cx="6943725" cy="12185191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5143976"/>
            <a:ext cx="4423767" cy="9529853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26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912901"/>
            <a:ext cx="11830050" cy="3314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4564485"/>
            <a:ext cx="11830050" cy="10879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5892351"/>
            <a:ext cx="3086100" cy="912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Hackney Vector" pitchFamily="2" charset="0"/>
              </a:defRPr>
            </a:lvl1pPr>
          </a:lstStyle>
          <a:p>
            <a:fld id="{99C1821C-74EE-8B4E-83CF-BC8222D16CF1}" type="datetimeFigureOut">
              <a:rPr lang="en-GB" smtClean="0"/>
              <a:pPr/>
              <a:t>22/08/2025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5892351"/>
            <a:ext cx="4629150" cy="912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Hackney Vector" pitchFamily="2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5892351"/>
            <a:ext cx="3086100" cy="912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Hackney Vector" pitchFamily="2" charset="0"/>
              </a:defRPr>
            </a:lvl1pPr>
          </a:lstStyle>
          <a:p>
            <a:fld id="{851C6D87-30B8-3946-BF22-D8E7498DA7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80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Hackney Vector" pitchFamily="2" charset="0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Hackney Vector" pitchFamily="2" charset="0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Hackney Vector" pitchFamily="2" charset="0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Hackney Vector" pitchFamily="2" charset="0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Hackney Vector" pitchFamily="2" charset="0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Hackney Vector" pitchFamily="2" charset="0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dark hair and a white background&#10;&#10;AI-generated content may be incorrect.">
            <a:extLst>
              <a:ext uri="{FF2B5EF4-FFF2-40B4-BE49-F238E27FC236}">
                <a16:creationId xmlns:a16="http://schemas.microsoft.com/office/drawing/2014/main" id="{13D818C1-FF8F-9C14-86BD-E7883D6B63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92"/>
          <a:stretch>
            <a:fillRect/>
          </a:stretch>
        </p:blipFill>
        <p:spPr>
          <a:xfrm>
            <a:off x="0" y="0"/>
            <a:ext cx="12243796" cy="171465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74B2FE-A207-E6AA-528A-00394043FBB9}"/>
              </a:ext>
            </a:extLst>
          </p:cNvPr>
          <p:cNvSpPr/>
          <p:nvPr/>
        </p:nvSpPr>
        <p:spPr>
          <a:xfrm>
            <a:off x="11955780" y="0"/>
            <a:ext cx="1760220" cy="17146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pic>
        <p:nvPicPr>
          <p:cNvPr id="3" name="Picture 2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75152905-2D70-69FD-E7FE-CF08E1A917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551" t="44388" r="30145" b="42963"/>
          <a:stretch>
            <a:fillRect/>
          </a:stretch>
        </p:blipFill>
        <p:spPr>
          <a:xfrm>
            <a:off x="7607521" y="13136643"/>
            <a:ext cx="5372377" cy="24223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5A61CB-821A-2EA2-ADE0-94D94F45B92E}"/>
              </a:ext>
            </a:extLst>
          </p:cNvPr>
          <p:cNvSpPr txBox="1"/>
          <p:nvPr/>
        </p:nvSpPr>
        <p:spPr>
          <a:xfrm>
            <a:off x="6995161" y="3992761"/>
            <a:ext cx="6858000" cy="82625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3000"/>
              </a:lnSpc>
            </a:pPr>
            <a:r>
              <a:rPr lang="pt-BR" sz="9800" spc="1200" noProof="0" dirty="0">
                <a:solidFill>
                  <a:srgbClr val="1F3D7E"/>
                </a:solidFill>
                <a:latin typeface="Hackney Vector" pitchFamily="2" charset="0"/>
              </a:rPr>
              <a:t>VOCÊ ESTÁ PRONTO PARA </a:t>
            </a:r>
          </a:p>
          <a:p>
            <a:pPr algn="ctr">
              <a:lnSpc>
                <a:spcPts val="13000"/>
              </a:lnSpc>
            </a:pPr>
            <a:r>
              <a:rPr lang="pt-BR" sz="9800" spc="1200" noProof="0" dirty="0">
                <a:solidFill>
                  <a:srgbClr val="1F3D7E"/>
                </a:solidFill>
                <a:latin typeface="Hackney Vector" pitchFamily="2" charset="0"/>
              </a:rPr>
              <a:t>TORNAR-SE UM </a:t>
            </a:r>
            <a:r>
              <a:rPr lang="pt-BR" sz="9800" spc="1200" noProof="0" dirty="0">
                <a:solidFill>
                  <a:schemeClr val="accent6"/>
                </a:solidFill>
                <a:latin typeface="Hackney Vector" pitchFamily="2" charset="0"/>
              </a:rPr>
              <a:t>DETECTOR DE AVC</a:t>
            </a:r>
            <a:r>
              <a:rPr lang="pt-BR" sz="9800" spc="1200" noProof="0" dirty="0">
                <a:solidFill>
                  <a:srgbClr val="1F3D7E"/>
                </a:solidFill>
                <a:latin typeface="Hackney Vector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62673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6BE4A-E3E0-1B14-BF33-F4E370A4A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person&#10;&#10;AI-generated content may be incorrect.">
            <a:extLst>
              <a:ext uri="{FF2B5EF4-FFF2-40B4-BE49-F238E27FC236}">
                <a16:creationId xmlns:a16="http://schemas.microsoft.com/office/drawing/2014/main" id="{441C13AF-99BB-7D67-7549-27B8A521F7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4137"/>
          <a:stretch>
            <a:fillRect/>
          </a:stretch>
        </p:blipFill>
        <p:spPr>
          <a:xfrm>
            <a:off x="7639335" y="-1"/>
            <a:ext cx="6076665" cy="17146589"/>
          </a:xfrm>
          <a:prstGeom prst="rect">
            <a:avLst/>
          </a:prstGeom>
        </p:spPr>
      </p:pic>
      <p:pic>
        <p:nvPicPr>
          <p:cNvPr id="3" name="Picture 2" descr="A black and white paint splatter&#10;&#10;AI-generated content may be incorrect.">
            <a:extLst>
              <a:ext uri="{FF2B5EF4-FFF2-40B4-BE49-F238E27FC236}">
                <a16:creationId xmlns:a16="http://schemas.microsoft.com/office/drawing/2014/main" id="{1A82755D-CFBE-4F57-8C3F-DEEF87AE1E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705" b="49164"/>
          <a:stretch>
            <a:fillRect/>
          </a:stretch>
        </p:blipFill>
        <p:spPr>
          <a:xfrm rot="10800000">
            <a:off x="-370659" y="-2"/>
            <a:ext cx="14870429" cy="171465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AE4DB1-C324-E89D-6784-EA9151C680E4}"/>
              </a:ext>
            </a:extLst>
          </p:cNvPr>
          <p:cNvSpPr txBox="1"/>
          <p:nvPr/>
        </p:nvSpPr>
        <p:spPr>
          <a:xfrm>
            <a:off x="1138960" y="3982663"/>
            <a:ext cx="11438081" cy="98834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3000"/>
              </a:lnSpc>
            </a:pPr>
            <a:r>
              <a:rPr lang="pt-BR" sz="12000" spc="1200" noProof="0" dirty="0">
                <a:solidFill>
                  <a:schemeClr val="accent6"/>
                </a:solidFill>
                <a:latin typeface="Hackney Vector" pitchFamily="2" charset="0"/>
              </a:rPr>
              <a:t>A cada 2 segundos, alguém tem um AVC.</a:t>
            </a:r>
            <a:endParaRPr lang="pt-BR" sz="800" spc="1200" noProof="0" dirty="0">
              <a:solidFill>
                <a:schemeClr val="accent6"/>
              </a:solidFill>
              <a:latin typeface="Hackney Vector" pitchFamily="2" charset="0"/>
            </a:endParaRPr>
          </a:p>
          <a:p>
            <a:pPr algn="ctr">
              <a:lnSpc>
                <a:spcPts val="13000"/>
              </a:lnSpc>
            </a:pPr>
            <a:r>
              <a:rPr lang="pt-BR" sz="8000" spc="1200" noProof="0" dirty="0">
                <a:solidFill>
                  <a:srgbClr val="1F3D7E"/>
                </a:solidFill>
                <a:latin typeface="Hackney Vector" pitchFamily="2" charset="0"/>
              </a:rPr>
              <a:t>O AVC pode acontecer a qualquer pessoa, a qualquer momento.</a:t>
            </a:r>
          </a:p>
        </p:txBody>
      </p:sp>
    </p:spTree>
    <p:extLst>
      <p:ext uri="{BB962C8B-B14F-4D97-AF65-F5344CB8AC3E}">
        <p14:creationId xmlns:p14="http://schemas.microsoft.com/office/powerpoint/2010/main" val="1435622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erson&#10;&#10;AI-generated content may be incorrect.">
            <a:extLst>
              <a:ext uri="{FF2B5EF4-FFF2-40B4-BE49-F238E27FC236}">
                <a16:creationId xmlns:a16="http://schemas.microsoft.com/office/drawing/2014/main" id="{77C139F7-6BC3-B298-316F-834AC66973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688"/>
          <a:stretch>
            <a:fillRect/>
          </a:stretch>
        </p:blipFill>
        <p:spPr>
          <a:xfrm>
            <a:off x="0" y="32656"/>
            <a:ext cx="7182494" cy="17113932"/>
          </a:xfrm>
          <a:prstGeom prst="rect">
            <a:avLst/>
          </a:prstGeom>
        </p:spPr>
      </p:pic>
      <p:pic>
        <p:nvPicPr>
          <p:cNvPr id="6" name="Picture 5" descr="A black and white paint splatter&#10;&#10;AI-generated content may be incorrect.">
            <a:extLst>
              <a:ext uri="{FF2B5EF4-FFF2-40B4-BE49-F238E27FC236}">
                <a16:creationId xmlns:a16="http://schemas.microsoft.com/office/drawing/2014/main" id="{641C2342-EDFD-82A3-3C15-477C9F97FA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705" t="14910"/>
          <a:stretch>
            <a:fillRect/>
          </a:stretch>
        </p:blipFill>
        <p:spPr>
          <a:xfrm>
            <a:off x="4828379" y="0"/>
            <a:ext cx="8887621" cy="17146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3EF02B-A6D3-5A19-5DD8-E96F24B6810E}"/>
              </a:ext>
            </a:extLst>
          </p:cNvPr>
          <p:cNvSpPr txBox="1"/>
          <p:nvPr/>
        </p:nvSpPr>
        <p:spPr>
          <a:xfrm>
            <a:off x="6247314" y="2588318"/>
            <a:ext cx="7566657" cy="131984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3000"/>
              </a:lnSpc>
            </a:pPr>
            <a:r>
              <a:rPr lang="pt-BR" sz="8000" spc="1200" noProof="0" dirty="0">
                <a:solidFill>
                  <a:srgbClr val="1F3D7E"/>
                </a:solidFill>
                <a:latin typeface="Hackney Vector" pitchFamily="2" charset="0"/>
              </a:rPr>
              <a:t>QUANDO ALGUÉM TEM UM AVC,</a:t>
            </a:r>
          </a:p>
          <a:p>
            <a:pPr algn="ctr">
              <a:lnSpc>
                <a:spcPts val="13000"/>
              </a:lnSpc>
            </a:pPr>
            <a:r>
              <a:rPr lang="pt-BR" sz="12000" spc="1200" noProof="0" dirty="0">
                <a:solidFill>
                  <a:schemeClr val="accent6"/>
                </a:solidFill>
                <a:latin typeface="Hackney Vector" pitchFamily="2" charset="0"/>
              </a:rPr>
              <a:t>cada MINUTo COnta.</a:t>
            </a:r>
          </a:p>
          <a:p>
            <a:pPr algn="ctr"/>
            <a:endParaRPr lang="pt-BR" sz="5000" spc="1200" noProof="0" dirty="0">
              <a:solidFill>
                <a:schemeClr val="accent6"/>
              </a:solidFill>
              <a:latin typeface="Hackney Vector" pitchFamily="2" charset="0"/>
            </a:endParaRPr>
          </a:p>
          <a:p>
            <a:pPr algn="ctr"/>
            <a:r>
              <a:rPr lang="pt-BR" sz="6500" spc="1200" noProof="0" dirty="0">
                <a:solidFill>
                  <a:srgbClr val="1F3D7E"/>
                </a:solidFill>
                <a:latin typeface="Hackney Vector" pitchFamily="2" charset="0"/>
              </a:rPr>
              <a:t>A ação rápida salva vidas e melhora a recuperação.</a:t>
            </a:r>
            <a:endParaRPr lang="pt-BR" sz="6500" spc="1200" noProof="0" dirty="0">
              <a:solidFill>
                <a:schemeClr val="accent6"/>
              </a:solidFill>
              <a:latin typeface="Hackney Vecto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9EB00-F6D1-9021-FBDC-220E82DC3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rry image of a person's face&#10;&#10;AI-generated content may be incorrect.">
            <a:extLst>
              <a:ext uri="{FF2B5EF4-FFF2-40B4-BE49-F238E27FC236}">
                <a16:creationId xmlns:a16="http://schemas.microsoft.com/office/drawing/2014/main" id="{5CAE9D1D-3FBB-160E-D383-A340C87DA6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17"/>
          <a:stretch>
            <a:fillRect/>
          </a:stretch>
        </p:blipFill>
        <p:spPr>
          <a:xfrm>
            <a:off x="0" y="0"/>
            <a:ext cx="13716000" cy="183549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4DCBA7-03BA-5FCA-370C-3D2F01680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053" y="383297"/>
            <a:ext cx="9865894" cy="37422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0FAD23-C8F4-2129-B337-A331BF1A91F6}"/>
              </a:ext>
            </a:extLst>
          </p:cNvPr>
          <p:cNvSpPr txBox="1"/>
          <p:nvPr/>
        </p:nvSpPr>
        <p:spPr>
          <a:xfrm>
            <a:off x="3224271" y="758243"/>
            <a:ext cx="7267458" cy="33239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7000" spc="1200" noProof="0" dirty="0">
                <a:solidFill>
                  <a:srgbClr val="1F3D7E"/>
                </a:solidFill>
                <a:latin typeface="Hackney Vector" pitchFamily="2" charset="0"/>
              </a:rPr>
              <a:t>TORNE-SE UM </a:t>
            </a:r>
            <a:r>
              <a:rPr lang="pt-BR" sz="7000" spc="1200" noProof="0" dirty="0">
                <a:solidFill>
                  <a:schemeClr val="accent6"/>
                </a:solidFill>
                <a:latin typeface="Hackney Vector" pitchFamily="2" charset="0"/>
              </a:rPr>
              <a:t>DETECTOR DE AVC </a:t>
            </a:r>
            <a:r>
              <a:rPr lang="pt-BR" sz="7000" spc="1200" noProof="0" dirty="0">
                <a:solidFill>
                  <a:srgbClr val="1F3D7E"/>
                </a:solidFill>
                <a:latin typeface="Hackney Vector" pitchFamily="2" charset="0"/>
              </a:rPr>
              <a:t>HOJE MESMO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0D4AF7A-C455-30CA-E09D-E0F6EFCAF768}"/>
              </a:ext>
            </a:extLst>
          </p:cNvPr>
          <p:cNvGrpSpPr/>
          <p:nvPr/>
        </p:nvGrpSpPr>
        <p:grpSpPr>
          <a:xfrm>
            <a:off x="2498273" y="4577569"/>
            <a:ext cx="8718133" cy="2122714"/>
            <a:chOff x="2498273" y="4283656"/>
            <a:chExt cx="8718133" cy="2122714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AAFBBAB-B3D4-797C-2D08-168A949C1132}"/>
                </a:ext>
              </a:extLst>
            </p:cNvPr>
            <p:cNvSpPr/>
            <p:nvPr/>
          </p:nvSpPr>
          <p:spPr>
            <a:xfrm>
              <a:off x="2499595" y="4283656"/>
              <a:ext cx="8716811" cy="212271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D40E59F-0B6A-F3DE-B20C-398754387E73}"/>
                </a:ext>
              </a:extLst>
            </p:cNvPr>
            <p:cNvSpPr txBox="1"/>
            <p:nvPr/>
          </p:nvSpPr>
          <p:spPr>
            <a:xfrm>
              <a:off x="4976093" y="4532123"/>
              <a:ext cx="6089234" cy="16539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>
                <a:lnSpc>
                  <a:spcPct val="115000"/>
                </a:lnSpc>
                <a:spcAft>
                  <a:spcPts val="800"/>
                </a:spcAft>
                <a:tabLst>
                  <a:tab pos="457200" algn="l"/>
                  <a:tab pos="685800" algn="l"/>
                </a:tabLst>
              </a:pPr>
              <a:r>
                <a:rPr lang="pt-BR" sz="3000" kern="100" noProof="0" dirty="0">
                  <a:solidFill>
                    <a:srgbClr val="1F3D7E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Veja pacientes, médicos e especialistas explicarem o que você deve observar.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E00BA58-2923-7A5E-49E8-C5E0E9B73E79}"/>
                </a:ext>
              </a:extLst>
            </p:cNvPr>
            <p:cNvSpPr/>
            <p:nvPr/>
          </p:nvSpPr>
          <p:spPr>
            <a:xfrm>
              <a:off x="2498273" y="4283656"/>
              <a:ext cx="2122714" cy="212271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F3D7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5400" b="1" noProof="0" dirty="0">
                  <a:solidFill>
                    <a:srgbClr val="1F3D7E"/>
                  </a:solidFill>
                </a:rPr>
                <a:t>1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2993CB0-D063-DEA6-79B2-C6F1AE30A3DA}"/>
              </a:ext>
            </a:extLst>
          </p:cNvPr>
          <p:cNvGrpSpPr/>
          <p:nvPr/>
        </p:nvGrpSpPr>
        <p:grpSpPr>
          <a:xfrm>
            <a:off x="2492500" y="6952468"/>
            <a:ext cx="8722583" cy="2133561"/>
            <a:chOff x="2493822" y="6738519"/>
            <a:chExt cx="8722583" cy="2133561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DD3C786F-0AE4-DEB6-E479-54BB771526D9}"/>
                </a:ext>
              </a:extLst>
            </p:cNvPr>
            <p:cNvSpPr/>
            <p:nvPr/>
          </p:nvSpPr>
          <p:spPr>
            <a:xfrm>
              <a:off x="2499595" y="6749366"/>
              <a:ext cx="8716810" cy="212271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37AC117-FBF1-46CF-0157-DE667F0AA3B7}"/>
                </a:ext>
              </a:extLst>
            </p:cNvPr>
            <p:cNvSpPr txBox="1"/>
            <p:nvPr/>
          </p:nvSpPr>
          <p:spPr>
            <a:xfrm>
              <a:off x="4976093" y="7529011"/>
              <a:ext cx="6089234" cy="5920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>
                <a:lnSpc>
                  <a:spcPct val="115000"/>
                </a:lnSpc>
                <a:spcAft>
                  <a:spcPts val="800"/>
                </a:spcAft>
                <a:tabLst>
                  <a:tab pos="457200" algn="l"/>
                  <a:tab pos="685800" algn="l"/>
                </a:tabLst>
              </a:pPr>
              <a:r>
                <a:rPr lang="pt-BR" sz="3000" kern="100" noProof="0" dirty="0">
                  <a:solidFill>
                    <a:srgbClr val="1F3D7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Responda ao questionário interativo</a:t>
              </a:r>
              <a:endParaRPr lang="pt-BR" sz="2800" kern="100" noProof="0" dirty="0">
                <a:solidFill>
                  <a:srgbClr val="1F3D7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F8F882D-1DA0-DBB0-B944-378BDDE81634}"/>
                </a:ext>
              </a:extLst>
            </p:cNvPr>
            <p:cNvSpPr/>
            <p:nvPr/>
          </p:nvSpPr>
          <p:spPr>
            <a:xfrm>
              <a:off x="2493822" y="6738519"/>
              <a:ext cx="2122714" cy="212271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F3D7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5400" b="1" noProof="0" dirty="0">
                  <a:solidFill>
                    <a:srgbClr val="1F3D7E"/>
                  </a:solidFill>
                </a:rPr>
                <a:t>2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A391E38-3EFB-CACE-F0D2-61DDD9B93CDB}"/>
              </a:ext>
            </a:extLst>
          </p:cNvPr>
          <p:cNvGrpSpPr/>
          <p:nvPr/>
        </p:nvGrpSpPr>
        <p:grpSpPr>
          <a:xfrm>
            <a:off x="2498273" y="9360516"/>
            <a:ext cx="8718133" cy="2145758"/>
            <a:chOff x="2498273" y="9507684"/>
            <a:chExt cx="8718133" cy="2145758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C636C24D-564D-8E99-25A4-8BCF3FA9CCDA}"/>
                </a:ext>
              </a:extLst>
            </p:cNvPr>
            <p:cNvSpPr/>
            <p:nvPr/>
          </p:nvSpPr>
          <p:spPr>
            <a:xfrm>
              <a:off x="2499594" y="9507684"/>
              <a:ext cx="8716812" cy="212271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09BFBE1-5E55-01A4-A84D-38AEECBCD063}"/>
                </a:ext>
              </a:extLst>
            </p:cNvPr>
            <p:cNvSpPr txBox="1"/>
            <p:nvPr/>
          </p:nvSpPr>
          <p:spPr>
            <a:xfrm>
              <a:off x="4976093" y="10030481"/>
              <a:ext cx="6089234" cy="11230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>
                <a:lnSpc>
                  <a:spcPct val="115000"/>
                </a:lnSpc>
                <a:spcAft>
                  <a:spcPts val="800"/>
                </a:spcAft>
                <a:tabLst>
                  <a:tab pos="457200" algn="l"/>
                  <a:tab pos="685800" algn="l"/>
                </a:tabLst>
              </a:pPr>
              <a:r>
                <a:rPr lang="pt-BR" sz="3000" kern="100" noProof="0" dirty="0">
                  <a:solidFill>
                    <a:srgbClr val="1F3D7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Teste suas habilidades de observação e tempo de reação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EFB5067-E1B8-60DD-A4A7-F8D571F1DE76}"/>
                </a:ext>
              </a:extLst>
            </p:cNvPr>
            <p:cNvSpPr/>
            <p:nvPr/>
          </p:nvSpPr>
          <p:spPr>
            <a:xfrm>
              <a:off x="2498273" y="9530728"/>
              <a:ext cx="2122714" cy="212271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F3D7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5400" b="1" noProof="0" dirty="0">
                  <a:solidFill>
                    <a:srgbClr val="1F3D7E"/>
                  </a:solidFill>
                </a:rPr>
                <a:t>3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86E91CE-39AC-A886-7632-D4078C6005A5}"/>
              </a:ext>
            </a:extLst>
          </p:cNvPr>
          <p:cNvGrpSpPr/>
          <p:nvPr/>
        </p:nvGrpSpPr>
        <p:grpSpPr>
          <a:xfrm>
            <a:off x="2488487" y="11769306"/>
            <a:ext cx="8726599" cy="2139796"/>
            <a:chOff x="2489808" y="12343686"/>
            <a:chExt cx="8726599" cy="2139796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3AF1716-378F-4C38-AB8E-42E0B62C3179}"/>
                </a:ext>
              </a:extLst>
            </p:cNvPr>
            <p:cNvSpPr/>
            <p:nvPr/>
          </p:nvSpPr>
          <p:spPr>
            <a:xfrm>
              <a:off x="2499594" y="12343686"/>
              <a:ext cx="8716813" cy="212271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C623E6-C0D4-67BC-CFA6-9B27D198FDAA}"/>
                </a:ext>
              </a:extLst>
            </p:cNvPr>
            <p:cNvSpPr/>
            <p:nvPr/>
          </p:nvSpPr>
          <p:spPr>
            <a:xfrm>
              <a:off x="2489808" y="12360768"/>
              <a:ext cx="2122714" cy="212271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F3D7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5400" b="1" noProof="0" dirty="0">
                  <a:solidFill>
                    <a:srgbClr val="1F3D7E"/>
                  </a:solidFill>
                </a:rPr>
                <a:t>4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3007CF7-6D96-E4B2-6433-322D06E9EF4A}"/>
                </a:ext>
              </a:extLst>
            </p:cNvPr>
            <p:cNvSpPr txBox="1"/>
            <p:nvPr/>
          </p:nvSpPr>
          <p:spPr>
            <a:xfrm>
              <a:off x="4976093" y="12940732"/>
              <a:ext cx="6089234" cy="10542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>
                <a:lnSpc>
                  <a:spcPct val="115000"/>
                </a:lnSpc>
                <a:spcAft>
                  <a:spcPts val="800"/>
                </a:spcAft>
                <a:tabLst>
                  <a:tab pos="457200" algn="l"/>
                  <a:tab pos="685800" algn="l"/>
                </a:tabLst>
              </a:pPr>
              <a:r>
                <a:rPr lang="pt-BR" sz="2800" kern="100" noProof="0" dirty="0">
                  <a:solidFill>
                    <a:srgbClr val="1F3D7E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Obtenha o seu crachá de “Detector de AVC”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0FEF4C9-1CF8-9F5D-FF44-C85EAA951318}"/>
              </a:ext>
            </a:extLst>
          </p:cNvPr>
          <p:cNvGrpSpPr/>
          <p:nvPr/>
        </p:nvGrpSpPr>
        <p:grpSpPr>
          <a:xfrm>
            <a:off x="2498273" y="14172135"/>
            <a:ext cx="8718132" cy="2131900"/>
            <a:chOff x="2499595" y="15141648"/>
            <a:chExt cx="8718132" cy="213190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52F24EE-34CD-CA76-747D-EFDCCBAAA83F}"/>
                </a:ext>
              </a:extLst>
            </p:cNvPr>
            <p:cNvSpPr/>
            <p:nvPr/>
          </p:nvSpPr>
          <p:spPr>
            <a:xfrm>
              <a:off x="2499595" y="15141648"/>
              <a:ext cx="8716810" cy="212271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E090EB6-E4CA-558F-644A-5D108BD67A2A}"/>
                </a:ext>
              </a:extLst>
            </p:cNvPr>
            <p:cNvSpPr txBox="1"/>
            <p:nvPr/>
          </p:nvSpPr>
          <p:spPr>
            <a:xfrm>
              <a:off x="4976092" y="15394399"/>
              <a:ext cx="6241635" cy="16539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>
                <a:lnSpc>
                  <a:spcPct val="115000"/>
                </a:lnSpc>
                <a:spcAft>
                  <a:spcPts val="800"/>
                </a:spcAft>
                <a:tabLst>
                  <a:tab pos="457200" algn="l"/>
                  <a:tab pos="685800" algn="l"/>
                </a:tabLst>
              </a:pPr>
              <a:r>
                <a:rPr lang="pt-BR" sz="3000" kern="100" noProof="0" dirty="0">
                  <a:solidFill>
                    <a:srgbClr val="1F3D7E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Compartilhe com suas redes e incentive outras pessoas a participarem do desafio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E94BA34-C4EF-8E7E-2E6D-42F72261232F}"/>
                </a:ext>
              </a:extLst>
            </p:cNvPr>
            <p:cNvSpPr/>
            <p:nvPr/>
          </p:nvSpPr>
          <p:spPr>
            <a:xfrm>
              <a:off x="2499595" y="15150834"/>
              <a:ext cx="2122714" cy="212271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F3D7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5400" b="1" noProof="0" dirty="0">
                  <a:solidFill>
                    <a:srgbClr val="1F3D7E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173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46526-B579-70CE-8DF3-185BA5828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rry image of a person's face&#10;&#10;AI-generated content may be incorrect.">
            <a:extLst>
              <a:ext uri="{FF2B5EF4-FFF2-40B4-BE49-F238E27FC236}">
                <a16:creationId xmlns:a16="http://schemas.microsoft.com/office/drawing/2014/main" id="{0B23E932-5A43-6B78-F346-C3EF62CF4D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17"/>
          <a:stretch>
            <a:fillRect/>
          </a:stretch>
        </p:blipFill>
        <p:spPr>
          <a:xfrm>
            <a:off x="0" y="0"/>
            <a:ext cx="13716000" cy="1835494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A2C0A4A-295E-B3FD-A21F-CAD9B65B4CD1}"/>
              </a:ext>
            </a:extLst>
          </p:cNvPr>
          <p:cNvGrpSpPr/>
          <p:nvPr/>
        </p:nvGrpSpPr>
        <p:grpSpPr>
          <a:xfrm>
            <a:off x="24192" y="9024377"/>
            <a:ext cx="13716001" cy="9330568"/>
            <a:chOff x="-5" y="9532035"/>
            <a:chExt cx="13716001" cy="867748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CCBAC63-2B24-E831-7089-B4A848B56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1726" t="20738" r="14170" b="-1"/>
            <a:stretch>
              <a:fillRect/>
            </a:stretch>
          </p:blipFill>
          <p:spPr>
            <a:xfrm rot="10800000">
              <a:off x="-5" y="9532035"/>
              <a:ext cx="13716001" cy="8677487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B6E456F-E67B-F05B-0992-C72BC771C4E1}"/>
                </a:ext>
              </a:extLst>
            </p:cNvPr>
            <p:cNvSpPr/>
            <p:nvPr/>
          </p:nvSpPr>
          <p:spPr>
            <a:xfrm>
              <a:off x="-4" y="15947302"/>
              <a:ext cx="3526975" cy="13642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F3F7987-2702-DDA2-55DD-230A3248C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749629" y="6548343"/>
            <a:ext cx="7907677" cy="15624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06EF6E-8D71-41ED-2E4C-F1D8DBE09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851" y="3967627"/>
            <a:ext cx="8044053" cy="15624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3B8142-A974-9CD3-0219-B78DCB5B0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0382" y="2141873"/>
            <a:ext cx="7267459" cy="21417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E6ADD5-7973-4412-9F81-AB70743EB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304846" y="4418409"/>
            <a:ext cx="8892961" cy="20087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5E7659-64D9-52B6-FD07-E540A3DC7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097992" y="10147301"/>
            <a:ext cx="10871708" cy="28943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2027A0-3245-A617-2C16-6DFE80BD9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232781" y="15149028"/>
            <a:ext cx="9274628" cy="18255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FB24F5-16B2-FC87-3ECC-2A1F5237ED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064" y="13104505"/>
            <a:ext cx="10871708" cy="2162545"/>
          </a:xfrm>
          <a:prstGeom prst="rect">
            <a:avLst/>
          </a:prstGeom>
        </p:spPr>
      </p:pic>
      <p:pic>
        <p:nvPicPr>
          <p:cNvPr id="14" name="Picture 1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3151059A-5214-2E12-CA0B-1D4991FBC3C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3551" t="44388" r="30145" b="42963"/>
          <a:stretch>
            <a:fillRect/>
          </a:stretch>
        </p:blipFill>
        <p:spPr>
          <a:xfrm>
            <a:off x="4815990" y="14706392"/>
            <a:ext cx="4442695" cy="20031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4AA25E0-2A0A-3E62-C76D-080983DE6406}"/>
              </a:ext>
            </a:extLst>
          </p:cNvPr>
          <p:cNvSpPr txBox="1"/>
          <p:nvPr/>
        </p:nvSpPr>
        <p:spPr>
          <a:xfrm>
            <a:off x="1691463" y="9473958"/>
            <a:ext cx="10333075" cy="30931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6500" spc="1200" noProof="0" dirty="0">
                <a:solidFill>
                  <a:schemeClr val="accent6"/>
                </a:solidFill>
                <a:latin typeface="Hackney Vector" pitchFamily="2" charset="0"/>
              </a:rPr>
              <a:t>TOMAR UMA ATITUDE HOJE</a:t>
            </a:r>
          </a:p>
          <a:p>
            <a:pPr algn="ctr"/>
            <a:r>
              <a:rPr lang="pt-BR" sz="6500" spc="1200" noProof="0" dirty="0">
                <a:solidFill>
                  <a:schemeClr val="accent6"/>
                </a:solidFill>
                <a:latin typeface="Hackney Vector" pitchFamily="2" charset="0"/>
              </a:rPr>
              <a:t>PODE MUDAR UMA VIDA AMANHÃ.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3DCB7A-3968-A8EB-22C7-EE4FA0E2F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083500" y="6078784"/>
            <a:ext cx="7907677" cy="15624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08022F2-2F4E-5055-75EF-CB3B970D2F2B}"/>
              </a:ext>
            </a:extLst>
          </p:cNvPr>
          <p:cNvSpPr txBox="1"/>
          <p:nvPr/>
        </p:nvSpPr>
        <p:spPr>
          <a:xfrm>
            <a:off x="3760667" y="2298241"/>
            <a:ext cx="6516214" cy="56323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12000" spc="1200" noProof="0" dirty="0">
                <a:solidFill>
                  <a:srgbClr val="1F3D7E"/>
                </a:solidFill>
                <a:latin typeface="Hackney Vector" pitchFamily="2" charset="0"/>
              </a:rPr>
              <a:t>cada m1nut0 conta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31D54C-4D04-A1F7-5ECC-4D1CE5E38514}"/>
              </a:ext>
            </a:extLst>
          </p:cNvPr>
          <p:cNvSpPr txBox="1"/>
          <p:nvPr/>
        </p:nvSpPr>
        <p:spPr>
          <a:xfrm>
            <a:off x="8483536" y="13785087"/>
            <a:ext cx="315447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4000" spc="1200" noProof="0" dirty="0">
                <a:solidFill>
                  <a:schemeClr val="accent6"/>
                </a:solidFill>
                <a:latin typeface="Hackney Vector" pitchFamily="2" charset="0"/>
              </a:rPr>
              <a:t>#ACTFAST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7C3291-C010-A21C-585B-9AF79919CCD6}"/>
              </a:ext>
            </a:extLst>
          </p:cNvPr>
          <p:cNvSpPr txBox="1"/>
          <p:nvPr/>
        </p:nvSpPr>
        <p:spPr>
          <a:xfrm>
            <a:off x="1707834" y="13785087"/>
            <a:ext cx="6144350" cy="7318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4000" spc="1200" noProof="0" dirty="0">
                <a:solidFill>
                  <a:schemeClr val="accent6"/>
                </a:solidFill>
                <a:latin typeface="Hackney Vector" pitchFamily="2" charset="0"/>
              </a:rPr>
              <a:t>#WORLDSTROKEDAY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F6C9AD-6100-0841-E816-C16DEED03978}"/>
              </a:ext>
            </a:extLst>
          </p:cNvPr>
          <p:cNvSpPr txBox="1"/>
          <p:nvPr/>
        </p:nvSpPr>
        <p:spPr>
          <a:xfrm>
            <a:off x="-24193" y="13031422"/>
            <a:ext cx="136676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4000" spc="1200" noProof="0" dirty="0">
                <a:solidFill>
                  <a:srgbClr val="1F3D7E"/>
                </a:solidFill>
                <a:latin typeface="Hackney Vector" pitchFamily="2" charset="0"/>
              </a:rPr>
              <a:t>WWW.WORLDSTROKECAMPAIGN.ORG</a:t>
            </a:r>
          </a:p>
        </p:txBody>
      </p:sp>
    </p:spTree>
    <p:extLst>
      <p:ext uri="{BB962C8B-B14F-4D97-AF65-F5344CB8AC3E}">
        <p14:creationId xmlns:p14="http://schemas.microsoft.com/office/powerpoint/2010/main" val="4286317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</TotalTime>
  <Words>134</Words>
  <Application>Microsoft Office PowerPoint</Application>
  <PresentationFormat>Custom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Hackney Vector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Macbook</dc:creator>
  <cp:lastModifiedBy>Tanika Bawa</cp:lastModifiedBy>
  <cp:revision>20</cp:revision>
  <dcterms:created xsi:type="dcterms:W3CDTF">2025-05-20T16:17:13Z</dcterms:created>
  <dcterms:modified xsi:type="dcterms:W3CDTF">2025-08-22T07:32:57Z</dcterms:modified>
</cp:coreProperties>
</file>