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6" r:id="rId3"/>
    <p:sldId id="267" r:id="rId4"/>
    <p:sldId id="269" r:id="rId5"/>
    <p:sldId id="270" r:id="rId6"/>
  </p:sldIdLst>
  <p:sldSz cx="13716000" cy="17146588"/>
  <p:notesSz cx="6858000" cy="9144000"/>
  <p:defaultTextStyle>
    <a:defPPr>
      <a:defRPr lang="en-US"/>
    </a:defPPr>
    <a:lvl1pPr marL="0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1pPr>
    <a:lvl2pPr marL="740664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2pPr>
    <a:lvl3pPr marL="1481328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3pPr>
    <a:lvl4pPr marL="2221992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4pPr>
    <a:lvl5pPr marL="2962656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5pPr>
    <a:lvl6pPr marL="3703320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6pPr>
    <a:lvl7pPr marL="4443984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7pPr>
    <a:lvl8pPr marL="5184648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8pPr>
    <a:lvl9pPr marL="5925312" algn="l" defTabSz="1481328" rtl="0" eaLnBrk="1" latinLnBrk="0" hangingPunct="1">
      <a:defRPr sz="29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D7E"/>
    <a:srgbClr val="1F3DFE"/>
    <a:srgbClr val="FF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2C1674-F838-40C5-919E-8EDC47668C25}" v="63" dt="2025-08-19T15:20:45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48"/>
  </p:normalViewPr>
  <p:slideViewPr>
    <p:cSldViewPr snapToGrid="0" snapToObjects="1">
      <p:cViewPr>
        <p:scale>
          <a:sx n="40" d="100"/>
          <a:sy n="40" d="100"/>
        </p:scale>
        <p:origin x="27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ka Bawa" userId="1f0d1162-f813-447f-8b94-4838e3f86570" providerId="ADAL" clId="{9B4CA7CF-4184-47BF-9B3D-1399D02A55F5}"/>
    <pc:docChg chg="undo custSel modSld">
      <pc:chgData name="Tanika Bawa" userId="1f0d1162-f813-447f-8b94-4838e3f86570" providerId="ADAL" clId="{9B4CA7CF-4184-47BF-9B3D-1399D02A55F5}" dt="2025-08-19T07:47:01.128" v="9" actId="1076"/>
      <pc:docMkLst>
        <pc:docMk/>
      </pc:docMkLst>
      <pc:sldChg chg="modSp mod">
        <pc:chgData name="Tanika Bawa" userId="1f0d1162-f813-447f-8b94-4838e3f86570" providerId="ADAL" clId="{9B4CA7CF-4184-47BF-9B3D-1399D02A55F5}" dt="2025-08-19T07:47:01.128" v="9" actId="1076"/>
        <pc:sldMkLst>
          <pc:docMk/>
          <pc:sldMk cId="2447210068" sldId="265"/>
        </pc:sldMkLst>
        <pc:picChg chg="mod">
          <ac:chgData name="Tanika Bawa" userId="1f0d1162-f813-447f-8b94-4838e3f86570" providerId="ADAL" clId="{9B4CA7CF-4184-47BF-9B3D-1399D02A55F5}" dt="2025-08-19T07:47:01.128" v="9" actId="1076"/>
          <ac:picMkLst>
            <pc:docMk/>
            <pc:sldMk cId="2447210068" sldId="265"/>
            <ac:picMk id="8" creationId="{847BE9BF-9630-6B3C-248F-F39FDE1E1D16}"/>
          </ac:picMkLst>
        </pc:picChg>
      </pc:sldChg>
      <pc:sldChg chg="modSp mod">
        <pc:chgData name="Tanika Bawa" userId="1f0d1162-f813-447f-8b94-4838e3f86570" providerId="ADAL" clId="{9B4CA7CF-4184-47BF-9B3D-1399D02A55F5}" dt="2025-08-19T07:46:16.706" v="6" actId="1035"/>
        <pc:sldMkLst>
          <pc:docMk/>
          <pc:sldMk cId="419173162" sldId="269"/>
        </pc:sldMkLst>
        <pc:spChg chg="mod">
          <ac:chgData name="Tanika Bawa" userId="1f0d1162-f813-447f-8b94-4838e3f86570" providerId="ADAL" clId="{9B4CA7CF-4184-47BF-9B3D-1399D02A55F5}" dt="2025-08-19T07:45:53.637" v="3" actId="1035"/>
          <ac:spMkLst>
            <pc:docMk/>
            <pc:sldMk cId="419173162" sldId="269"/>
            <ac:spMk id="32" creationId="{5F8F882D-1DA0-DBB0-B944-378BDDE81634}"/>
          </ac:spMkLst>
        </pc:spChg>
        <pc:spChg chg="mod">
          <ac:chgData name="Tanika Bawa" userId="1f0d1162-f813-447f-8b94-4838e3f86570" providerId="ADAL" clId="{9B4CA7CF-4184-47BF-9B3D-1399D02A55F5}" dt="2025-08-19T07:46:12.316" v="5" actId="1037"/>
          <ac:spMkLst>
            <pc:docMk/>
            <pc:sldMk cId="419173162" sldId="269"/>
            <ac:spMk id="36" creationId="{A5C623E6-C0D4-67BC-CFA6-9B27D198FDAA}"/>
          </ac:spMkLst>
        </pc:spChg>
        <pc:spChg chg="mod">
          <ac:chgData name="Tanika Bawa" userId="1f0d1162-f813-447f-8b94-4838e3f86570" providerId="ADAL" clId="{9B4CA7CF-4184-47BF-9B3D-1399D02A55F5}" dt="2025-08-19T07:46:16.706" v="6" actId="1035"/>
          <ac:spMkLst>
            <pc:docMk/>
            <pc:sldMk cId="419173162" sldId="269"/>
            <ac:spMk id="38" creationId="{1E94BA34-C4EF-8E7E-2E6D-42F72261232F}"/>
          </ac:spMkLst>
        </pc:spChg>
      </pc:sldChg>
      <pc:sldChg chg="modSp mod">
        <pc:chgData name="Tanika Bawa" userId="1f0d1162-f813-447f-8b94-4838e3f86570" providerId="ADAL" clId="{9B4CA7CF-4184-47BF-9B3D-1399D02A55F5}" dt="2025-08-19T07:46:29.809" v="8" actId="1076"/>
        <pc:sldMkLst>
          <pc:docMk/>
          <pc:sldMk cId="4286317824" sldId="270"/>
        </pc:sldMkLst>
        <pc:picChg chg="mod">
          <ac:chgData name="Tanika Bawa" userId="1f0d1162-f813-447f-8b94-4838e3f86570" providerId="ADAL" clId="{9B4CA7CF-4184-47BF-9B3D-1399D02A55F5}" dt="2025-08-19T07:46:29.809" v="8" actId="1076"/>
          <ac:picMkLst>
            <pc:docMk/>
            <pc:sldMk cId="4286317824" sldId="270"/>
            <ac:picMk id="3" creationId="{373B8142-A974-9CD3-0219-B78DCB5B017C}"/>
          </ac:picMkLst>
        </pc:picChg>
      </pc:sldChg>
    </pc:docChg>
  </pc:docChgLst>
  <pc:docChgLst>
    <pc:chgData name="Marina Monzeglio" userId="38830d28-4edb-4ca1-9306-8e66decccd59" providerId="ADAL" clId="{59534557-ABAA-4A1A-A380-24BB0B919DF6}"/>
    <pc:docChg chg="custSel addSld modSld sldOrd">
      <pc:chgData name="Marina Monzeglio" userId="38830d28-4edb-4ca1-9306-8e66decccd59" providerId="ADAL" clId="{59534557-ABAA-4A1A-A380-24BB0B919DF6}" dt="2025-05-21T19:29:26.382" v="41" actId="20577"/>
      <pc:docMkLst>
        <pc:docMk/>
      </pc:docMkLst>
      <pc:sldChg chg="ord">
        <pc:chgData name="Marina Monzeglio" userId="38830d28-4edb-4ca1-9306-8e66decccd59" providerId="ADAL" clId="{59534557-ABAA-4A1A-A380-24BB0B919DF6}" dt="2025-05-21T19:28:59.813" v="1"/>
        <pc:sldMkLst>
          <pc:docMk/>
          <pc:sldMk cId="3675844342" sldId="256"/>
        </pc:sldMkLst>
      </pc:sldChg>
      <pc:sldChg chg="addSp delSp modSp new mod">
        <pc:chgData name="Marina Monzeglio" userId="38830d28-4edb-4ca1-9306-8e66decccd59" providerId="ADAL" clId="{59534557-ABAA-4A1A-A380-24BB0B919DF6}" dt="2025-05-21T19:29:26.382" v="41" actId="20577"/>
        <pc:sldMkLst>
          <pc:docMk/>
          <pc:sldMk cId="862673173" sldId="262"/>
        </pc:sldMkLst>
      </pc:sldChg>
    </pc:docChg>
  </pc:docChgLst>
  <pc:docChgLst>
    <pc:chgData name="Marina Monzeglio" userId="38830d28-4edb-4ca1-9306-8e66decccd59" providerId="ADAL" clId="{F72C1674-F838-40C5-919E-8EDC47668C25}"/>
    <pc:docChg chg="undo custSel addSld delSld modSld sldOrd">
      <pc:chgData name="Marina Monzeglio" userId="38830d28-4edb-4ca1-9306-8e66decccd59" providerId="ADAL" clId="{F72C1674-F838-40C5-919E-8EDC47668C25}" dt="2025-08-19T15:21:18.288" v="1232" actId="47"/>
      <pc:docMkLst>
        <pc:docMk/>
      </pc:docMkLst>
      <pc:sldChg chg="del">
        <pc:chgData name="Marina Monzeglio" userId="38830d28-4edb-4ca1-9306-8e66decccd59" providerId="ADAL" clId="{F72C1674-F838-40C5-919E-8EDC47668C25}" dt="2025-08-18T20:31:54.080" v="668" actId="47"/>
        <pc:sldMkLst>
          <pc:docMk/>
          <pc:sldMk cId="3675844342" sldId="256"/>
        </pc:sldMkLst>
      </pc:sldChg>
      <pc:sldChg chg="add del">
        <pc:chgData name="Marina Monzeglio" userId="38830d28-4edb-4ca1-9306-8e66decccd59" providerId="ADAL" clId="{F72C1674-F838-40C5-919E-8EDC47668C25}" dt="2025-08-19T15:18:20.988" v="1201" actId="47"/>
        <pc:sldMkLst>
          <pc:docMk/>
          <pc:sldMk cId="3302163230" sldId="257"/>
        </pc:sldMkLst>
      </pc:sldChg>
      <pc:sldChg chg="delSp modSp add del mod">
        <pc:chgData name="Marina Monzeglio" userId="38830d28-4edb-4ca1-9306-8e66decccd59" providerId="ADAL" clId="{F72C1674-F838-40C5-919E-8EDC47668C25}" dt="2025-08-19T15:18:20.988" v="1201" actId="47"/>
        <pc:sldMkLst>
          <pc:docMk/>
          <pc:sldMk cId="927434936" sldId="258"/>
        </pc:sldMkLst>
        <pc:spChg chg="del mod">
          <ac:chgData name="Marina Monzeglio" userId="38830d28-4edb-4ca1-9306-8e66decccd59" providerId="ADAL" clId="{F72C1674-F838-40C5-919E-8EDC47668C25}" dt="2025-08-18T20:32:15.729" v="675" actId="478"/>
          <ac:spMkLst>
            <pc:docMk/>
            <pc:sldMk cId="927434936" sldId="258"/>
            <ac:spMk id="20" creationId="{AAC31C3E-224C-9C49-B264-4DB1A5526872}"/>
          </ac:spMkLst>
        </pc:spChg>
      </pc:sldChg>
      <pc:sldChg chg="del">
        <pc:chgData name="Marina Monzeglio" userId="38830d28-4edb-4ca1-9306-8e66decccd59" providerId="ADAL" clId="{F72C1674-F838-40C5-919E-8EDC47668C25}" dt="2025-08-18T20:31:56.874" v="669" actId="47"/>
        <pc:sldMkLst>
          <pc:docMk/>
          <pc:sldMk cId="3504608221" sldId="259"/>
        </pc:sldMkLst>
      </pc:sldChg>
      <pc:sldChg chg="del">
        <pc:chgData name="Marina Monzeglio" userId="38830d28-4edb-4ca1-9306-8e66decccd59" providerId="ADAL" clId="{F72C1674-F838-40C5-919E-8EDC47668C25}" dt="2025-08-18T20:31:56.874" v="669" actId="47"/>
        <pc:sldMkLst>
          <pc:docMk/>
          <pc:sldMk cId="3218352873" sldId="260"/>
        </pc:sldMkLst>
      </pc:sldChg>
      <pc:sldChg chg="del">
        <pc:chgData name="Marina Monzeglio" userId="38830d28-4edb-4ca1-9306-8e66decccd59" providerId="ADAL" clId="{F72C1674-F838-40C5-919E-8EDC47668C25}" dt="2025-08-18T20:31:54.080" v="668" actId="47"/>
        <pc:sldMkLst>
          <pc:docMk/>
          <pc:sldMk cId="90489119" sldId="261"/>
        </pc:sldMkLst>
      </pc:sldChg>
      <pc:sldChg chg="addSp delSp modSp mod">
        <pc:chgData name="Marina Monzeglio" userId="38830d28-4edb-4ca1-9306-8e66decccd59" providerId="ADAL" clId="{F72C1674-F838-40C5-919E-8EDC47668C25}" dt="2025-08-18T20:25:12.517" v="624" actId="1076"/>
        <pc:sldMkLst>
          <pc:docMk/>
          <pc:sldMk cId="862673173" sldId="262"/>
        </pc:sldMkLst>
        <pc:spChg chg="del">
          <ac:chgData name="Marina Monzeglio" userId="38830d28-4edb-4ca1-9306-8e66decccd59" providerId="ADAL" clId="{F72C1674-F838-40C5-919E-8EDC47668C25}" dt="2025-08-18T18:18:06.950" v="6" actId="478"/>
          <ac:spMkLst>
            <pc:docMk/>
            <pc:sldMk cId="862673173" sldId="262"/>
            <ac:spMk id="3" creationId="{5F80B30D-B4A5-F142-5055-B0CB6A7C8343}"/>
          </ac:spMkLst>
        </pc:spChg>
        <pc:spChg chg="add mod ord">
          <ac:chgData name="Marina Monzeglio" userId="38830d28-4edb-4ca1-9306-8e66decccd59" providerId="ADAL" clId="{F72C1674-F838-40C5-919E-8EDC47668C25}" dt="2025-08-18T18:35:44.454" v="207" actId="1076"/>
          <ac:spMkLst>
            <pc:docMk/>
            <pc:sldMk cId="862673173" sldId="262"/>
            <ac:spMk id="5" creationId="{625A61CB-821A-2EA2-ADE0-94D94F45B92E}"/>
          </ac:spMkLst>
        </pc:spChg>
        <pc:spChg chg="add mod">
          <ac:chgData name="Marina Monzeglio" userId="38830d28-4edb-4ca1-9306-8e66decccd59" providerId="ADAL" clId="{F72C1674-F838-40C5-919E-8EDC47668C25}" dt="2025-08-18T18:32:58.227" v="160" actId="208"/>
          <ac:spMkLst>
            <pc:docMk/>
            <pc:sldMk cId="862673173" sldId="262"/>
            <ac:spMk id="6" creationId="{B174B2FE-A207-E6AA-528A-00394043FBB9}"/>
          </ac:spMkLst>
        </pc:spChg>
        <pc:graphicFrameChg chg="add del mod">
          <ac:chgData name="Marina Monzeglio" userId="38830d28-4edb-4ca1-9306-8e66decccd59" providerId="ADAL" clId="{F72C1674-F838-40C5-919E-8EDC47668C25}" dt="2025-08-18T18:12:53.938" v="1" actId="478"/>
          <ac:graphicFrameMkLst>
            <pc:docMk/>
            <pc:sldMk cId="862673173" sldId="262"/>
            <ac:graphicFrameMk id="2" creationId="{5110256C-D282-068F-79C5-6E335823D6D7}"/>
          </ac:graphicFrameMkLst>
        </pc:graphicFrameChg>
        <pc:picChg chg="add mod ord modCrop">
          <ac:chgData name="Marina Monzeglio" userId="38830d28-4edb-4ca1-9306-8e66decccd59" providerId="ADAL" clId="{F72C1674-F838-40C5-919E-8EDC47668C25}" dt="2025-08-18T20:25:12.517" v="624" actId="1076"/>
          <ac:picMkLst>
            <pc:docMk/>
            <pc:sldMk cId="862673173" sldId="262"/>
            <ac:picMk id="3" creationId="{75152905-2D70-69FD-E7FE-CF08E1A91786}"/>
          </ac:picMkLst>
        </pc:picChg>
        <pc:picChg chg="add mod modCrop">
          <ac:chgData name="Marina Monzeglio" userId="38830d28-4edb-4ca1-9306-8e66decccd59" providerId="ADAL" clId="{F72C1674-F838-40C5-919E-8EDC47668C25}" dt="2025-08-18T18:35:32.210" v="205" actId="732"/>
          <ac:picMkLst>
            <pc:docMk/>
            <pc:sldMk cId="862673173" sldId="262"/>
            <ac:picMk id="4" creationId="{13D818C1-FF8F-9C14-86BD-E7883D6B6324}"/>
          </ac:picMkLst>
        </pc:picChg>
        <pc:picChg chg="add del mod">
          <ac:chgData name="Marina Monzeglio" userId="38830d28-4edb-4ca1-9306-8e66decccd59" providerId="ADAL" clId="{F72C1674-F838-40C5-919E-8EDC47668C25}" dt="2025-08-18T18:17:32.468" v="5" actId="478"/>
          <ac:picMkLst>
            <pc:docMk/>
            <pc:sldMk cId="862673173" sldId="262"/>
            <ac:picMk id="5" creationId="{10C2694B-6959-1AB0-6274-0863F0E8F422}"/>
          </ac:picMkLst>
        </pc:picChg>
      </pc:sldChg>
      <pc:sldChg chg="addSp delSp modSp new del mod">
        <pc:chgData name="Marina Monzeglio" userId="38830d28-4edb-4ca1-9306-8e66decccd59" providerId="ADAL" clId="{F72C1674-F838-40C5-919E-8EDC47668C25}" dt="2025-08-19T15:18:20.988" v="1201" actId="47"/>
        <pc:sldMkLst>
          <pc:docMk/>
          <pc:sldMk cId="581119037" sldId="263"/>
        </pc:sldMkLst>
        <pc:spChg chg="del">
          <ac:chgData name="Marina Monzeglio" userId="38830d28-4edb-4ca1-9306-8e66decccd59" providerId="ADAL" clId="{F72C1674-F838-40C5-919E-8EDC47668C25}" dt="2025-08-18T20:24:41.017" v="616" actId="478"/>
          <ac:spMkLst>
            <pc:docMk/>
            <pc:sldMk cId="581119037" sldId="263"/>
            <ac:spMk id="2" creationId="{CF92EBFD-A7CE-DD94-B6C4-F6BA3209FB5A}"/>
          </ac:spMkLst>
        </pc:spChg>
        <pc:spChg chg="del">
          <ac:chgData name="Marina Monzeglio" userId="38830d28-4edb-4ca1-9306-8e66decccd59" providerId="ADAL" clId="{F72C1674-F838-40C5-919E-8EDC47668C25}" dt="2025-08-18T20:24:47.241" v="620" actId="478"/>
          <ac:spMkLst>
            <pc:docMk/>
            <pc:sldMk cId="581119037" sldId="263"/>
            <ac:spMk id="3" creationId="{9DE1C065-1476-9AE4-575A-7E0D1B90C938}"/>
          </ac:spMkLst>
        </pc:spChg>
        <pc:spChg chg="add del mod">
          <ac:chgData name="Marina Monzeglio" userId="38830d28-4edb-4ca1-9306-8e66decccd59" providerId="ADAL" clId="{F72C1674-F838-40C5-919E-8EDC47668C25}" dt="2025-08-18T20:27:25.071" v="657" actId="1076"/>
          <ac:spMkLst>
            <pc:docMk/>
            <pc:sldMk cId="581119037" sldId="263"/>
            <ac:spMk id="4" creationId="{FCE2EEDD-F94E-A025-E26E-B1779F7718E6}"/>
          </ac:spMkLst>
        </pc:spChg>
        <pc:spChg chg="add mod">
          <ac:chgData name="Marina Monzeglio" userId="38830d28-4edb-4ca1-9306-8e66decccd59" providerId="ADAL" clId="{F72C1674-F838-40C5-919E-8EDC47668C25}" dt="2025-08-18T20:30:10.536" v="667" actId="2710"/>
          <ac:spMkLst>
            <pc:docMk/>
            <pc:sldMk cId="581119037" sldId="263"/>
            <ac:spMk id="6" creationId="{781E22F0-6C42-4AEE-9DC7-498CB0C2A60B}"/>
          </ac:spMkLst>
        </pc:spChg>
        <pc:spChg chg="add del mod">
          <ac:chgData name="Marina Monzeglio" userId="38830d28-4edb-4ca1-9306-8e66decccd59" providerId="ADAL" clId="{F72C1674-F838-40C5-919E-8EDC47668C25}" dt="2025-08-18T20:25:53.600" v="633" actId="478"/>
          <ac:spMkLst>
            <pc:docMk/>
            <pc:sldMk cId="581119037" sldId="263"/>
            <ac:spMk id="7" creationId="{15B9D101-26B4-E4AE-E3B0-2A22C029E31F}"/>
          </ac:spMkLst>
        </pc:spChg>
        <pc:spChg chg="add mod">
          <ac:chgData name="Marina Monzeglio" userId="38830d28-4edb-4ca1-9306-8e66decccd59" providerId="ADAL" clId="{F72C1674-F838-40C5-919E-8EDC47668C25}" dt="2025-08-18T20:47:09.775" v="911"/>
          <ac:spMkLst>
            <pc:docMk/>
            <pc:sldMk cId="581119037" sldId="263"/>
            <ac:spMk id="8" creationId="{4EA06DE8-75AB-35EF-04A0-41DC2996E430}"/>
          </ac:spMkLst>
        </pc:spChg>
        <pc:spChg chg="add mod">
          <ac:chgData name="Marina Monzeglio" userId="38830d28-4edb-4ca1-9306-8e66decccd59" providerId="ADAL" clId="{F72C1674-F838-40C5-919E-8EDC47668C25}" dt="2025-08-18T20:47:09.775" v="911"/>
          <ac:spMkLst>
            <pc:docMk/>
            <pc:sldMk cId="581119037" sldId="263"/>
            <ac:spMk id="9" creationId="{F79311C8-7314-DC69-5C6F-E158B4B2E492}"/>
          </ac:spMkLst>
        </pc:spChg>
        <pc:spChg chg="add mod">
          <ac:chgData name="Marina Monzeglio" userId="38830d28-4edb-4ca1-9306-8e66decccd59" providerId="ADAL" clId="{F72C1674-F838-40C5-919E-8EDC47668C25}" dt="2025-08-18T20:47:09.775" v="911"/>
          <ac:spMkLst>
            <pc:docMk/>
            <pc:sldMk cId="581119037" sldId="263"/>
            <ac:spMk id="10" creationId="{133CD43B-8C26-BC06-E117-102A7FB46EC9}"/>
          </ac:spMkLst>
        </pc:spChg>
        <pc:picChg chg="add mod">
          <ac:chgData name="Marina Monzeglio" userId="38830d28-4edb-4ca1-9306-8e66decccd59" providerId="ADAL" clId="{F72C1674-F838-40C5-919E-8EDC47668C25}" dt="2025-08-18T20:47:13.178" v="912" actId="1076"/>
          <ac:picMkLst>
            <pc:docMk/>
            <pc:sldMk cId="581119037" sldId="263"/>
            <ac:picMk id="5" creationId="{4CD73BAB-699B-44E2-023C-9F8EBFEA56C3}"/>
          </ac:picMkLst>
        </pc:picChg>
      </pc:sldChg>
      <pc:sldChg chg="addSp delSp modSp add del mod">
        <pc:chgData name="Marina Monzeglio" userId="38830d28-4edb-4ca1-9306-8e66decccd59" providerId="ADAL" clId="{F72C1674-F838-40C5-919E-8EDC47668C25}" dt="2025-08-18T20:03:34.533" v="323" actId="47"/>
        <pc:sldMkLst>
          <pc:docMk/>
          <pc:sldMk cId="3156185300" sldId="264"/>
        </pc:sldMkLst>
        <pc:spChg chg="mod">
          <ac:chgData name="Marina Monzeglio" userId="38830d28-4edb-4ca1-9306-8e66decccd59" providerId="ADAL" clId="{F72C1674-F838-40C5-919E-8EDC47668C25}" dt="2025-08-18T19:41:17.776" v="245" actId="948"/>
          <ac:spMkLst>
            <pc:docMk/>
            <pc:sldMk cId="3156185300" sldId="264"/>
            <ac:spMk id="5" creationId="{C75680E5-586A-4458-1095-33D7CDDCCFE0}"/>
          </ac:spMkLst>
        </pc:spChg>
        <pc:spChg chg="del mod">
          <ac:chgData name="Marina Monzeglio" userId="38830d28-4edb-4ca1-9306-8e66decccd59" providerId="ADAL" clId="{F72C1674-F838-40C5-919E-8EDC47668C25}" dt="2025-08-18T19:38:10.227" v="212" actId="478"/>
          <ac:spMkLst>
            <pc:docMk/>
            <pc:sldMk cId="3156185300" sldId="264"/>
            <ac:spMk id="6" creationId="{01875ABC-4A75-2237-4BAC-E79CCFED7623}"/>
          </ac:spMkLst>
        </pc:spChg>
        <pc:picChg chg="del">
          <ac:chgData name="Marina Monzeglio" userId="38830d28-4edb-4ca1-9306-8e66decccd59" providerId="ADAL" clId="{F72C1674-F838-40C5-919E-8EDC47668C25}" dt="2025-08-18T19:37:59.259" v="209" actId="478"/>
          <ac:picMkLst>
            <pc:docMk/>
            <pc:sldMk cId="3156185300" sldId="264"/>
            <ac:picMk id="3" creationId="{075DF00F-664F-A920-7CF7-6825E886C263}"/>
          </ac:picMkLst>
        </pc:picChg>
        <pc:picChg chg="del">
          <ac:chgData name="Marina Monzeglio" userId="38830d28-4edb-4ca1-9306-8e66decccd59" providerId="ADAL" clId="{F72C1674-F838-40C5-919E-8EDC47668C25}" dt="2025-08-18T19:38:05.454" v="210" actId="478"/>
          <ac:picMkLst>
            <pc:docMk/>
            <pc:sldMk cId="3156185300" sldId="264"/>
            <ac:picMk id="4" creationId="{46BE9AC4-BF82-08EA-9D91-9D7C5B641AB9}"/>
          </ac:picMkLst>
        </pc:picChg>
        <pc:picChg chg="add del mod">
          <ac:chgData name="Marina Monzeglio" userId="38830d28-4edb-4ca1-9306-8e66decccd59" providerId="ADAL" clId="{F72C1674-F838-40C5-919E-8EDC47668C25}" dt="2025-08-18T19:53:56.229" v="251" actId="478"/>
          <ac:picMkLst>
            <pc:docMk/>
            <pc:sldMk cId="3156185300" sldId="264"/>
            <ac:picMk id="7" creationId="{5CEC51F8-AC9D-7893-6AD6-8181824EA734}"/>
          </ac:picMkLst>
        </pc:picChg>
        <pc:picChg chg="add mod">
          <ac:chgData name="Marina Monzeglio" userId="38830d28-4edb-4ca1-9306-8e66decccd59" providerId="ADAL" clId="{F72C1674-F838-40C5-919E-8EDC47668C25}" dt="2025-08-18T20:02:08.275" v="257" actId="962"/>
          <ac:picMkLst>
            <pc:docMk/>
            <pc:sldMk cId="3156185300" sldId="264"/>
            <ac:picMk id="9" creationId="{60DCC96B-22EA-3E34-6061-4F932620E3AE}"/>
          </ac:picMkLst>
        </pc:picChg>
      </pc:sldChg>
      <pc:sldChg chg="addSp delSp modSp new add del mod ord">
        <pc:chgData name="Marina Monzeglio" userId="38830d28-4edb-4ca1-9306-8e66decccd59" providerId="ADAL" clId="{F72C1674-F838-40C5-919E-8EDC47668C25}" dt="2025-08-19T15:18:20.988" v="1201" actId="47"/>
        <pc:sldMkLst>
          <pc:docMk/>
          <pc:sldMk cId="2447210068" sldId="265"/>
        </pc:sldMkLst>
        <pc:spChg chg="del">
          <ac:chgData name="Marina Monzeglio" userId="38830d28-4edb-4ca1-9306-8e66decccd59" providerId="ADAL" clId="{F72C1674-F838-40C5-919E-8EDC47668C25}" dt="2025-08-18T20:09:26.257" v="386" actId="478"/>
          <ac:spMkLst>
            <pc:docMk/>
            <pc:sldMk cId="2447210068" sldId="265"/>
            <ac:spMk id="2" creationId="{72D6C998-C7AE-0260-90C2-11028A848865}"/>
          </ac:spMkLst>
        </pc:spChg>
        <pc:spChg chg="del">
          <ac:chgData name="Marina Monzeglio" userId="38830d28-4edb-4ca1-9306-8e66decccd59" providerId="ADAL" clId="{F72C1674-F838-40C5-919E-8EDC47668C25}" dt="2025-08-18T20:09:34.599" v="388" actId="478"/>
          <ac:spMkLst>
            <pc:docMk/>
            <pc:sldMk cId="2447210068" sldId="265"/>
            <ac:spMk id="3" creationId="{0051FC2F-55B8-003C-47C3-433E8A7BE733}"/>
          </ac:spMkLst>
        </pc:spChg>
        <pc:spChg chg="add mod">
          <ac:chgData name="Marina Monzeglio" userId="38830d28-4edb-4ca1-9306-8e66decccd59" providerId="ADAL" clId="{F72C1674-F838-40C5-919E-8EDC47668C25}" dt="2025-08-18T20:09:37.197" v="389" actId="1076"/>
          <ac:spMkLst>
            <pc:docMk/>
            <pc:sldMk cId="2447210068" sldId="265"/>
            <ac:spMk id="6" creationId="{684F41E5-31AA-3E56-25FD-47CA12A70F12}"/>
          </ac:spMkLst>
        </pc:spChg>
        <pc:picChg chg="add mod ord modCrop">
          <ac:chgData name="Marina Monzeglio" userId="38830d28-4edb-4ca1-9306-8e66decccd59" providerId="ADAL" clId="{F72C1674-F838-40C5-919E-8EDC47668C25}" dt="2025-08-18T20:09:04.893" v="385" actId="167"/>
          <ac:picMkLst>
            <pc:docMk/>
            <pc:sldMk cId="2447210068" sldId="265"/>
            <ac:picMk id="4" creationId="{5C14AC84-13BC-56E8-D451-AE39C95C0FC6}"/>
          </ac:picMkLst>
        </pc:picChg>
        <pc:picChg chg="add del mod">
          <ac:chgData name="Marina Monzeglio" userId="38830d28-4edb-4ca1-9306-8e66decccd59" providerId="ADAL" clId="{F72C1674-F838-40C5-919E-8EDC47668C25}" dt="2025-08-18T20:07:03.610" v="373" actId="478"/>
          <ac:picMkLst>
            <pc:docMk/>
            <pc:sldMk cId="2447210068" sldId="265"/>
            <ac:picMk id="5" creationId="{B9280E0F-75D5-737D-AE55-6A6996B428C1}"/>
          </ac:picMkLst>
        </pc:picChg>
        <pc:picChg chg="add mod ord modCrop">
          <ac:chgData name="Marina Monzeglio" userId="38830d28-4edb-4ca1-9306-8e66decccd59" providerId="ADAL" clId="{F72C1674-F838-40C5-919E-8EDC47668C25}" dt="2025-08-18T20:09:45.431" v="391" actId="14100"/>
          <ac:picMkLst>
            <pc:docMk/>
            <pc:sldMk cId="2447210068" sldId="265"/>
            <ac:picMk id="8" creationId="{847BE9BF-9630-6B3C-248F-F39FDE1E1D16}"/>
          </ac:picMkLst>
        </pc:picChg>
      </pc:sldChg>
      <pc:sldChg chg="addSp delSp modSp add mod">
        <pc:chgData name="Marina Monzeglio" userId="38830d28-4edb-4ca1-9306-8e66decccd59" providerId="ADAL" clId="{F72C1674-F838-40C5-919E-8EDC47668C25}" dt="2025-08-19T15:18:08.428" v="1200" actId="14100"/>
        <pc:sldMkLst>
          <pc:docMk/>
          <pc:sldMk cId="1435622927" sldId="266"/>
        </pc:sldMkLst>
        <pc:spChg chg="mod ord">
          <ac:chgData name="Marina Monzeglio" userId="38830d28-4edb-4ca1-9306-8e66decccd59" providerId="ADAL" clId="{F72C1674-F838-40C5-919E-8EDC47668C25}" dt="2025-08-18T20:20:21.621" v="593" actId="2710"/>
          <ac:spMkLst>
            <pc:docMk/>
            <pc:sldMk cId="1435622927" sldId="266"/>
            <ac:spMk id="6" creationId="{F9AE4DB1-C324-E89D-6784-EA9151C680E4}"/>
          </ac:spMkLst>
        </pc:spChg>
        <pc:spChg chg="add del mod">
          <ac:chgData name="Marina Monzeglio" userId="38830d28-4edb-4ca1-9306-8e66decccd59" providerId="ADAL" clId="{F72C1674-F838-40C5-919E-8EDC47668C25}" dt="2025-08-18T20:16:23.774" v="482" actId="478"/>
          <ac:spMkLst>
            <pc:docMk/>
            <pc:sldMk cId="1435622927" sldId="266"/>
            <ac:spMk id="9" creationId="{B934D1B0-D50E-6BE5-C694-64715B28AC64}"/>
          </ac:spMkLst>
        </pc:spChg>
        <pc:spChg chg="add del mod">
          <ac:chgData name="Marina Monzeglio" userId="38830d28-4edb-4ca1-9306-8e66decccd59" providerId="ADAL" clId="{F72C1674-F838-40C5-919E-8EDC47668C25}" dt="2025-08-18T20:16:56.635" v="526" actId="478"/>
          <ac:spMkLst>
            <pc:docMk/>
            <pc:sldMk cId="1435622927" sldId="266"/>
            <ac:spMk id="11" creationId="{E1673576-E7B5-5B02-1D78-32C40A976D93}"/>
          </ac:spMkLst>
        </pc:spChg>
        <pc:picChg chg="add mod ord modCrop">
          <ac:chgData name="Marina Monzeglio" userId="38830d28-4edb-4ca1-9306-8e66decccd59" providerId="ADAL" clId="{F72C1674-F838-40C5-919E-8EDC47668C25}" dt="2025-08-19T15:18:08.428" v="1200" actId="14100"/>
          <ac:picMkLst>
            <pc:docMk/>
            <pc:sldMk cId="1435622927" sldId="266"/>
            <ac:picMk id="3" creationId="{1A82755D-CFBE-4F57-8C3F-DEEF87AE1E44}"/>
          </ac:picMkLst>
        </pc:picChg>
        <pc:picChg chg="del">
          <ac:chgData name="Marina Monzeglio" userId="38830d28-4edb-4ca1-9306-8e66decccd59" providerId="ADAL" clId="{F72C1674-F838-40C5-919E-8EDC47668C25}" dt="2025-08-18T20:11:19.004" v="394" actId="478"/>
          <ac:picMkLst>
            <pc:docMk/>
            <pc:sldMk cId="1435622927" sldId="266"/>
            <ac:picMk id="4" creationId="{D5760F87-B501-773F-BF96-D13FFB7AC65C}"/>
          </ac:picMkLst>
        </pc:picChg>
        <pc:picChg chg="add del mod ord">
          <ac:chgData name="Marina Monzeglio" userId="38830d28-4edb-4ca1-9306-8e66decccd59" providerId="ADAL" clId="{F72C1674-F838-40C5-919E-8EDC47668C25}" dt="2025-08-18T20:16:22.344" v="481" actId="478"/>
          <ac:picMkLst>
            <pc:docMk/>
            <pc:sldMk cId="1435622927" sldId="266"/>
            <ac:picMk id="7" creationId="{5BB366C5-81D7-4001-B673-C85519D85C74}"/>
          </ac:picMkLst>
        </pc:picChg>
        <pc:picChg chg="del">
          <ac:chgData name="Marina Monzeglio" userId="38830d28-4edb-4ca1-9306-8e66decccd59" providerId="ADAL" clId="{F72C1674-F838-40C5-919E-8EDC47668C25}" dt="2025-08-18T20:11:18.370" v="393" actId="478"/>
          <ac:picMkLst>
            <pc:docMk/>
            <pc:sldMk cId="1435622927" sldId="266"/>
            <ac:picMk id="8" creationId="{83D878B1-2087-484B-1A5D-F9D5E779502A}"/>
          </ac:picMkLst>
        </pc:picChg>
        <pc:picChg chg="add mod ord modCrop">
          <ac:chgData name="Marina Monzeglio" userId="38830d28-4edb-4ca1-9306-8e66decccd59" providerId="ADAL" clId="{F72C1674-F838-40C5-919E-8EDC47668C25}" dt="2025-08-18T20:28:07.123" v="663" actId="732"/>
          <ac:picMkLst>
            <pc:docMk/>
            <pc:sldMk cId="1435622927" sldId="266"/>
            <ac:picMk id="10" creationId="{441C13AF-99BB-7D67-7549-27B8A521F767}"/>
          </ac:picMkLst>
        </pc:picChg>
      </pc:sldChg>
      <pc:sldChg chg="addSp delSp modSp new mod">
        <pc:chgData name="Marina Monzeglio" userId="38830d28-4edb-4ca1-9306-8e66decccd59" providerId="ADAL" clId="{F72C1674-F838-40C5-919E-8EDC47668C25}" dt="2025-08-18T20:48:22.262" v="945" actId="255"/>
        <pc:sldMkLst>
          <pc:docMk/>
          <pc:sldMk cId="4020699" sldId="267"/>
        </pc:sldMkLst>
        <pc:spChg chg="del">
          <ac:chgData name="Marina Monzeglio" userId="38830d28-4edb-4ca1-9306-8e66decccd59" providerId="ADAL" clId="{F72C1674-F838-40C5-919E-8EDC47668C25}" dt="2025-08-18T20:15:00.471" v="427" actId="478"/>
          <ac:spMkLst>
            <pc:docMk/>
            <pc:sldMk cId="4020699" sldId="267"/>
            <ac:spMk id="2" creationId="{6BEB8E89-35C6-D682-07C1-53EBCE96382E}"/>
          </ac:spMkLst>
        </pc:spChg>
        <pc:spChg chg="del">
          <ac:chgData name="Marina Monzeglio" userId="38830d28-4edb-4ca1-9306-8e66decccd59" providerId="ADAL" clId="{F72C1674-F838-40C5-919E-8EDC47668C25}" dt="2025-08-18T20:15:01.367" v="428" actId="478"/>
          <ac:spMkLst>
            <pc:docMk/>
            <pc:sldMk cId="4020699" sldId="267"/>
            <ac:spMk id="3" creationId="{1310A0AB-84AE-B6EA-DFAD-C660CFAED83E}"/>
          </ac:spMkLst>
        </pc:spChg>
        <pc:spChg chg="add del mod">
          <ac:chgData name="Marina Monzeglio" userId="38830d28-4edb-4ca1-9306-8e66decccd59" providerId="ADAL" clId="{F72C1674-F838-40C5-919E-8EDC47668C25}" dt="2025-08-18T20:17:20.067" v="530" actId="478"/>
          <ac:spMkLst>
            <pc:docMk/>
            <pc:sldMk cId="4020699" sldId="267"/>
            <ac:spMk id="5" creationId="{759FA5CF-8B40-0F47-D19B-F4118B29EDC4}"/>
          </ac:spMkLst>
        </pc:spChg>
        <pc:spChg chg="add del mod">
          <ac:chgData name="Marina Monzeglio" userId="38830d28-4edb-4ca1-9306-8e66decccd59" providerId="ADAL" clId="{F72C1674-F838-40C5-919E-8EDC47668C25}" dt="2025-08-18T20:27:42.259" v="661" actId="478"/>
          <ac:spMkLst>
            <pc:docMk/>
            <pc:sldMk cId="4020699" sldId="267"/>
            <ac:spMk id="8" creationId="{30695196-3B95-7167-152B-29617A4558B0}"/>
          </ac:spMkLst>
        </pc:spChg>
        <pc:spChg chg="add mod">
          <ac:chgData name="Marina Monzeglio" userId="38830d28-4edb-4ca1-9306-8e66decccd59" providerId="ADAL" clId="{F72C1674-F838-40C5-919E-8EDC47668C25}" dt="2025-08-18T20:48:22.262" v="945" actId="255"/>
          <ac:spMkLst>
            <pc:docMk/>
            <pc:sldMk cId="4020699" sldId="267"/>
            <ac:spMk id="10" creationId="{A23EF02B-A6D3-5A19-5DD8-E96F24B6810E}"/>
          </ac:spMkLst>
        </pc:spChg>
        <pc:picChg chg="add mod modCrop">
          <ac:chgData name="Marina Monzeglio" userId="38830d28-4edb-4ca1-9306-8e66decccd59" providerId="ADAL" clId="{F72C1674-F838-40C5-919E-8EDC47668C25}" dt="2025-08-18T20:28:19.099" v="664" actId="732"/>
          <ac:picMkLst>
            <pc:docMk/>
            <pc:sldMk cId="4020699" sldId="267"/>
            <ac:picMk id="4" creationId="{77C139F7-6BC3-B298-316F-834AC66973D9}"/>
          </ac:picMkLst>
        </pc:picChg>
        <pc:picChg chg="add mod modCrop">
          <ac:chgData name="Marina Monzeglio" userId="38830d28-4edb-4ca1-9306-8e66decccd59" providerId="ADAL" clId="{F72C1674-F838-40C5-919E-8EDC47668C25}" dt="2025-08-18T20:28:26.449" v="665" actId="732"/>
          <ac:picMkLst>
            <pc:docMk/>
            <pc:sldMk cId="4020699" sldId="267"/>
            <ac:picMk id="6" creationId="{641C2342-EDFD-82A3-3C15-477C9F97FAFE}"/>
          </ac:picMkLst>
        </pc:picChg>
        <pc:picChg chg="add del mod">
          <ac:chgData name="Marina Monzeglio" userId="38830d28-4edb-4ca1-9306-8e66decccd59" providerId="ADAL" clId="{F72C1674-F838-40C5-919E-8EDC47668C25}" dt="2025-08-18T20:18:42.642" v="537" actId="478"/>
          <ac:picMkLst>
            <pc:docMk/>
            <pc:sldMk cId="4020699" sldId="267"/>
            <ac:picMk id="9" creationId="{DD7B6FCE-D6CC-A9DB-A0DB-FD577DD5745D}"/>
          </ac:picMkLst>
        </pc:picChg>
      </pc:sldChg>
      <pc:sldChg chg="addSp delSp modSp add del mod">
        <pc:chgData name="Marina Monzeglio" userId="38830d28-4edb-4ca1-9306-8e66decccd59" providerId="ADAL" clId="{F72C1674-F838-40C5-919E-8EDC47668C25}" dt="2025-08-18T20:43:28.570" v="881" actId="47"/>
        <pc:sldMkLst>
          <pc:docMk/>
          <pc:sldMk cId="2644294902" sldId="268"/>
        </pc:sldMkLst>
        <pc:spChg chg="del">
          <ac:chgData name="Marina Monzeglio" userId="38830d28-4edb-4ca1-9306-8e66decccd59" providerId="ADAL" clId="{F72C1674-F838-40C5-919E-8EDC47668C25}" dt="2025-08-18T20:30:01.963" v="666" actId="478"/>
          <ac:spMkLst>
            <pc:docMk/>
            <pc:sldMk cId="2644294902" sldId="268"/>
            <ac:spMk id="6" creationId="{FCC9C328-7653-BC31-5752-D82E81637225}"/>
          </ac:spMkLst>
        </pc:spChg>
        <pc:spChg chg="add mod">
          <ac:chgData name="Marina Monzeglio" userId="38830d28-4edb-4ca1-9306-8e66decccd59" providerId="ADAL" clId="{F72C1674-F838-40C5-919E-8EDC47668C25}" dt="2025-08-18T20:35:44.305" v="741" actId="2710"/>
          <ac:spMkLst>
            <pc:docMk/>
            <pc:sldMk cId="2644294902" sldId="268"/>
            <ac:spMk id="13" creationId="{14543E90-4232-135B-9225-C3E57DF09868}"/>
          </ac:spMkLst>
        </pc:spChg>
        <pc:spChg chg="add mod">
          <ac:chgData name="Marina Monzeglio" userId="38830d28-4edb-4ca1-9306-8e66decccd59" providerId="ADAL" clId="{F72C1674-F838-40C5-919E-8EDC47668C25}" dt="2025-08-18T20:34:39.101" v="723" actId="1035"/>
          <ac:spMkLst>
            <pc:docMk/>
            <pc:sldMk cId="2644294902" sldId="268"/>
            <ac:spMk id="15" creationId="{B4BAA49F-B9FF-6E27-3202-9509AB9EC048}"/>
          </ac:spMkLst>
        </pc:spChg>
        <pc:picChg chg="add mod">
          <ac:chgData name="Marina Monzeglio" userId="38830d28-4edb-4ca1-9306-8e66decccd59" providerId="ADAL" clId="{F72C1674-F838-40C5-919E-8EDC47668C25}" dt="2025-08-18T20:36:07.411" v="752" actId="14100"/>
          <ac:picMkLst>
            <pc:docMk/>
            <pc:sldMk cId="2644294902" sldId="268"/>
            <ac:picMk id="2" creationId="{5DE7863B-A159-C326-4408-44BCA58D32D6}"/>
          </ac:picMkLst>
        </pc:picChg>
        <pc:picChg chg="add mod">
          <ac:chgData name="Marina Monzeglio" userId="38830d28-4edb-4ca1-9306-8e66decccd59" providerId="ADAL" clId="{F72C1674-F838-40C5-919E-8EDC47668C25}" dt="2025-08-18T20:36:04.888" v="751" actId="14100"/>
          <ac:picMkLst>
            <pc:docMk/>
            <pc:sldMk cId="2644294902" sldId="268"/>
            <ac:picMk id="3" creationId="{47BBA779-9F79-C229-AF9F-BD1AE4FA7A28}"/>
          </ac:picMkLst>
        </pc:picChg>
        <pc:picChg chg="mod ord">
          <ac:chgData name="Marina Monzeglio" userId="38830d28-4edb-4ca1-9306-8e66decccd59" providerId="ADAL" clId="{F72C1674-F838-40C5-919E-8EDC47668C25}" dt="2025-08-18T20:36:10.182" v="753" actId="1076"/>
          <ac:picMkLst>
            <pc:docMk/>
            <pc:sldMk cId="2644294902" sldId="268"/>
            <ac:picMk id="4" creationId="{9DFC54EF-501C-BD22-BAB8-22D17F12C14B}"/>
          </ac:picMkLst>
        </pc:picChg>
        <pc:picChg chg="add mod">
          <ac:chgData name="Marina Monzeglio" userId="38830d28-4edb-4ca1-9306-8e66decccd59" providerId="ADAL" clId="{F72C1674-F838-40C5-919E-8EDC47668C25}" dt="2025-08-18T20:34:49.780" v="728" actId="14100"/>
          <ac:picMkLst>
            <pc:docMk/>
            <pc:sldMk cId="2644294902" sldId="268"/>
            <ac:picMk id="5" creationId="{2B74BD8C-9272-A381-E97E-1E6F1CB16F01}"/>
          </ac:picMkLst>
        </pc:picChg>
        <pc:picChg chg="add mod">
          <ac:chgData name="Marina Monzeglio" userId="38830d28-4edb-4ca1-9306-8e66decccd59" providerId="ADAL" clId="{F72C1674-F838-40C5-919E-8EDC47668C25}" dt="2025-08-18T20:34:35.308" v="718" actId="14100"/>
          <ac:picMkLst>
            <pc:docMk/>
            <pc:sldMk cId="2644294902" sldId="268"/>
            <ac:picMk id="7" creationId="{153759D8-A66B-BD9F-907F-AA7721F328C8}"/>
          </ac:picMkLst>
        </pc:picChg>
        <pc:picChg chg="add del">
          <ac:chgData name="Marina Monzeglio" userId="38830d28-4edb-4ca1-9306-8e66decccd59" providerId="ADAL" clId="{F72C1674-F838-40C5-919E-8EDC47668C25}" dt="2025-08-18T20:24:13.112" v="615" actId="478"/>
          <ac:picMkLst>
            <pc:docMk/>
            <pc:sldMk cId="2644294902" sldId="268"/>
            <ac:picMk id="8" creationId="{4F36FB71-6096-839C-AFA6-B7305EAB9C51}"/>
          </ac:picMkLst>
        </pc:picChg>
        <pc:picChg chg="add del mod">
          <ac:chgData name="Marina Monzeglio" userId="38830d28-4edb-4ca1-9306-8e66decccd59" providerId="ADAL" clId="{F72C1674-F838-40C5-919E-8EDC47668C25}" dt="2025-08-18T20:34:41.615" v="724" actId="478"/>
          <ac:picMkLst>
            <pc:docMk/>
            <pc:sldMk cId="2644294902" sldId="268"/>
            <ac:picMk id="9" creationId="{F49624E4-CE64-7762-E0FE-86DA0D0D5684}"/>
          </ac:picMkLst>
        </pc:picChg>
        <pc:picChg chg="add mod">
          <ac:chgData name="Marina Monzeglio" userId="38830d28-4edb-4ca1-9306-8e66decccd59" providerId="ADAL" clId="{F72C1674-F838-40C5-919E-8EDC47668C25}" dt="2025-08-18T20:34:35.308" v="718" actId="14100"/>
          <ac:picMkLst>
            <pc:docMk/>
            <pc:sldMk cId="2644294902" sldId="268"/>
            <ac:picMk id="10" creationId="{94FE80F1-9689-B797-4412-7CB0704FD321}"/>
          </ac:picMkLst>
        </pc:picChg>
        <pc:picChg chg="add mod">
          <ac:chgData name="Marina Monzeglio" userId="38830d28-4edb-4ca1-9306-8e66decccd59" providerId="ADAL" clId="{F72C1674-F838-40C5-919E-8EDC47668C25}" dt="2025-08-18T20:34:12.462" v="710" actId="1076"/>
          <ac:picMkLst>
            <pc:docMk/>
            <pc:sldMk cId="2644294902" sldId="268"/>
            <ac:picMk id="11" creationId="{AD71D451-9CE3-4886-F6A1-CC8D4E5DD398}"/>
          </ac:picMkLst>
        </pc:picChg>
        <pc:picChg chg="add mod">
          <ac:chgData name="Marina Monzeglio" userId="38830d28-4edb-4ca1-9306-8e66decccd59" providerId="ADAL" clId="{F72C1674-F838-40C5-919E-8EDC47668C25}" dt="2025-08-18T20:34:18.484" v="713" actId="14100"/>
          <ac:picMkLst>
            <pc:docMk/>
            <pc:sldMk cId="2644294902" sldId="268"/>
            <ac:picMk id="12" creationId="{DF6103D7-BD9C-BB9F-7C98-FCE07B5397B2}"/>
          </ac:picMkLst>
        </pc:picChg>
        <pc:picChg chg="add mod">
          <ac:chgData name="Marina Monzeglio" userId="38830d28-4edb-4ca1-9306-8e66decccd59" providerId="ADAL" clId="{F72C1674-F838-40C5-919E-8EDC47668C25}" dt="2025-08-18T20:33:59.511" v="706"/>
          <ac:picMkLst>
            <pc:docMk/>
            <pc:sldMk cId="2644294902" sldId="268"/>
            <ac:picMk id="14" creationId="{30795D63-F650-0610-A291-72E82BAD1C82}"/>
          </ac:picMkLst>
        </pc:picChg>
        <pc:picChg chg="add mod ord">
          <ac:chgData name="Marina Monzeglio" userId="38830d28-4edb-4ca1-9306-8e66decccd59" providerId="ADAL" clId="{F72C1674-F838-40C5-919E-8EDC47668C25}" dt="2025-08-18T20:35:59.548" v="748" actId="14100"/>
          <ac:picMkLst>
            <pc:docMk/>
            <pc:sldMk cId="2644294902" sldId="268"/>
            <ac:picMk id="16" creationId="{9B0C6B2B-F229-90ED-FB74-843C53EA052B}"/>
          </ac:picMkLst>
        </pc:picChg>
        <pc:picChg chg="add mod ord">
          <ac:chgData name="Marina Monzeglio" userId="38830d28-4edb-4ca1-9306-8e66decccd59" providerId="ADAL" clId="{F72C1674-F838-40C5-919E-8EDC47668C25}" dt="2025-08-18T20:36:47.842" v="754" actId="1076"/>
          <ac:picMkLst>
            <pc:docMk/>
            <pc:sldMk cId="2644294902" sldId="268"/>
            <ac:picMk id="17" creationId="{35903FE6-8501-11C1-C315-2A30A596EA30}"/>
          </ac:picMkLst>
        </pc:picChg>
      </pc:sldChg>
      <pc:sldChg chg="addSp delSp modSp add mod">
        <pc:chgData name="Marina Monzeglio" userId="38830d28-4edb-4ca1-9306-8e66decccd59" providerId="ADAL" clId="{F72C1674-F838-40C5-919E-8EDC47668C25}" dt="2025-08-19T15:19:24.239" v="1213" actId="20577"/>
        <pc:sldMkLst>
          <pc:docMk/>
          <pc:sldMk cId="419173162" sldId="269"/>
        </pc:sldMkLst>
        <pc:spChg chg="add del mod">
          <ac:chgData name="Marina Monzeglio" userId="38830d28-4edb-4ca1-9306-8e66decccd59" providerId="ADAL" clId="{F72C1674-F838-40C5-919E-8EDC47668C25}" dt="2025-08-18T20:48:40.308" v="950" actId="478"/>
          <ac:spMkLst>
            <pc:docMk/>
            <pc:sldMk cId="419173162" sldId="269"/>
            <ac:spMk id="8" creationId="{5424EE59-F996-139B-BEF7-2BFD7530D404}"/>
          </ac:spMkLst>
        </pc:spChg>
        <pc:spChg chg="add del mod">
          <ac:chgData name="Marina Monzeglio" userId="38830d28-4edb-4ca1-9306-8e66decccd59" providerId="ADAL" clId="{F72C1674-F838-40C5-919E-8EDC47668C25}" dt="2025-08-18T20:48:38.110" v="949" actId="478"/>
          <ac:spMkLst>
            <pc:docMk/>
            <pc:sldMk cId="419173162" sldId="269"/>
            <ac:spMk id="9" creationId="{594C100F-F4BD-EE46-0357-C776477DD675}"/>
          </ac:spMkLst>
        </pc:spChg>
        <pc:spChg chg="add del mod ord">
          <ac:chgData name="Marina Monzeglio" userId="38830d28-4edb-4ca1-9306-8e66decccd59" providerId="ADAL" clId="{F72C1674-F838-40C5-919E-8EDC47668C25}" dt="2025-08-18T20:55:31.596" v="1115" actId="12788"/>
          <ac:spMkLst>
            <pc:docMk/>
            <pc:sldMk cId="419173162" sldId="269"/>
            <ac:spMk id="13" creationId="{F00FAD23-C8F4-2129-B337-A331BF1A91F6}"/>
          </ac:spMkLst>
        </pc:spChg>
        <pc:spChg chg="del mod">
          <ac:chgData name="Marina Monzeglio" userId="38830d28-4edb-4ca1-9306-8e66decccd59" providerId="ADAL" clId="{F72C1674-F838-40C5-919E-8EDC47668C25}" dt="2025-08-18T20:48:33.778" v="946" actId="478"/>
          <ac:spMkLst>
            <pc:docMk/>
            <pc:sldMk cId="419173162" sldId="269"/>
            <ac:spMk id="15" creationId="{94957558-6129-68A7-6477-EEF71C4061A1}"/>
          </ac:spMkLst>
        </pc:spChg>
        <pc:spChg chg="add del mod">
          <ac:chgData name="Marina Monzeglio" userId="38830d28-4edb-4ca1-9306-8e66decccd59" providerId="ADAL" clId="{F72C1674-F838-40C5-919E-8EDC47668C25}" dt="2025-08-18T20:48:36.850" v="948" actId="478"/>
          <ac:spMkLst>
            <pc:docMk/>
            <pc:sldMk cId="419173162" sldId="269"/>
            <ac:spMk id="18" creationId="{8E37CCF9-BD4F-4DCC-DD0F-102A11706802}"/>
          </ac:spMkLst>
        </pc:spChg>
        <pc:spChg chg="add mod">
          <ac:chgData name="Marina Monzeglio" userId="38830d28-4edb-4ca1-9306-8e66decccd59" providerId="ADAL" clId="{F72C1674-F838-40C5-919E-8EDC47668C25}" dt="2025-08-18T20:42:11.677" v="869" actId="164"/>
          <ac:spMkLst>
            <pc:docMk/>
            <pc:sldMk cId="419173162" sldId="269"/>
            <ac:spMk id="19" creationId="{5A14A196-ED25-A872-265F-ED86F5A4916A}"/>
          </ac:spMkLst>
        </pc:spChg>
        <pc:spChg chg="add del mod">
          <ac:chgData name="Marina Monzeglio" userId="38830d28-4edb-4ca1-9306-8e66decccd59" providerId="ADAL" clId="{F72C1674-F838-40C5-919E-8EDC47668C25}" dt="2025-08-18T20:57:52.966" v="1157" actId="478"/>
          <ac:spMkLst>
            <pc:docMk/>
            <pc:sldMk cId="419173162" sldId="269"/>
            <ac:spMk id="22" creationId="{3D7ED878-C3E2-D67F-7FDE-9D7B5D190735}"/>
          </ac:spMkLst>
        </pc:spChg>
        <pc:spChg chg="add mod">
          <ac:chgData name="Marina Monzeglio" userId="38830d28-4edb-4ca1-9306-8e66decccd59" providerId="ADAL" clId="{F72C1674-F838-40C5-919E-8EDC47668C25}" dt="2025-08-18T20:58:51.778" v="1179" actId="164"/>
          <ac:spMkLst>
            <pc:docMk/>
            <pc:sldMk cId="419173162" sldId="269"/>
            <ac:spMk id="23" creationId="{BAAFBBAB-B3D4-797C-2D08-168A949C1132}"/>
          </ac:spMkLst>
        </pc:spChg>
        <pc:spChg chg="add mod">
          <ac:chgData name="Marina Monzeglio" userId="38830d28-4edb-4ca1-9306-8e66decccd59" providerId="ADAL" clId="{F72C1674-F838-40C5-919E-8EDC47668C25}" dt="2025-08-18T20:58:47.205" v="1178" actId="164"/>
          <ac:spMkLst>
            <pc:docMk/>
            <pc:sldMk cId="419173162" sldId="269"/>
            <ac:spMk id="24" creationId="{DD3C786F-0AE4-DEB6-E479-54BB771526D9}"/>
          </ac:spMkLst>
        </pc:spChg>
        <pc:spChg chg="add mod">
          <ac:chgData name="Marina Monzeglio" userId="38830d28-4edb-4ca1-9306-8e66decccd59" providerId="ADAL" clId="{F72C1674-F838-40C5-919E-8EDC47668C25}" dt="2025-08-18T20:58:43.270" v="1177" actId="164"/>
          <ac:spMkLst>
            <pc:docMk/>
            <pc:sldMk cId="419173162" sldId="269"/>
            <ac:spMk id="25" creationId="{C636C24D-564D-8E99-25A4-8BCF3FA9CCDA}"/>
          </ac:spMkLst>
        </pc:spChg>
        <pc:spChg chg="add mod">
          <ac:chgData name="Marina Monzeglio" userId="38830d28-4edb-4ca1-9306-8e66decccd59" providerId="ADAL" clId="{F72C1674-F838-40C5-919E-8EDC47668C25}" dt="2025-08-18T20:58:39.280" v="1176" actId="164"/>
          <ac:spMkLst>
            <pc:docMk/>
            <pc:sldMk cId="419173162" sldId="269"/>
            <ac:spMk id="26" creationId="{83AF1716-378F-4C38-AB8E-42E0B62C3179}"/>
          </ac:spMkLst>
        </pc:spChg>
        <pc:spChg chg="add mod">
          <ac:chgData name="Marina Monzeglio" userId="38830d28-4edb-4ca1-9306-8e66decccd59" providerId="ADAL" clId="{F72C1674-F838-40C5-919E-8EDC47668C25}" dt="2025-08-18T20:58:33.821" v="1173" actId="164"/>
          <ac:spMkLst>
            <pc:docMk/>
            <pc:sldMk cId="419173162" sldId="269"/>
            <ac:spMk id="27" creationId="{652F24EE-34CD-CA76-747D-EFDCCBAAA83F}"/>
          </ac:spMkLst>
        </pc:spChg>
        <pc:spChg chg="add mod">
          <ac:chgData name="Marina Monzeglio" userId="38830d28-4edb-4ca1-9306-8e66decccd59" providerId="ADAL" clId="{F72C1674-F838-40C5-919E-8EDC47668C25}" dt="2025-08-19T15:18:59.445" v="1207" actId="255"/>
          <ac:spMkLst>
            <pc:docMk/>
            <pc:sldMk cId="419173162" sldId="269"/>
            <ac:spMk id="29" creationId="{2D40E59F-0B6A-F3DE-B20C-398754387E73}"/>
          </ac:spMkLst>
        </pc:spChg>
        <pc:spChg chg="add mod">
          <ac:chgData name="Marina Monzeglio" userId="38830d28-4edb-4ca1-9306-8e66decccd59" providerId="ADAL" clId="{F72C1674-F838-40C5-919E-8EDC47668C25}" dt="2025-08-18T20:58:51.778" v="1179" actId="164"/>
          <ac:spMkLst>
            <pc:docMk/>
            <pc:sldMk cId="419173162" sldId="269"/>
            <ac:spMk id="30" creationId="{5E00BA58-2923-7A5E-49E8-C5E0E9B73E79}"/>
          </ac:spMkLst>
        </pc:spChg>
        <pc:spChg chg="add mod">
          <ac:chgData name="Marina Monzeglio" userId="38830d28-4edb-4ca1-9306-8e66decccd59" providerId="ADAL" clId="{F72C1674-F838-40C5-919E-8EDC47668C25}" dt="2025-08-19T15:19:04.498" v="1208" actId="255"/>
          <ac:spMkLst>
            <pc:docMk/>
            <pc:sldMk cId="419173162" sldId="269"/>
            <ac:spMk id="31" creationId="{B37AC117-FBF1-46CF-0157-DE667F0AA3B7}"/>
          </ac:spMkLst>
        </pc:spChg>
        <pc:spChg chg="add mod">
          <ac:chgData name="Marina Monzeglio" userId="38830d28-4edb-4ca1-9306-8e66decccd59" providerId="ADAL" clId="{F72C1674-F838-40C5-919E-8EDC47668C25}" dt="2025-08-18T20:58:47.205" v="1178" actId="164"/>
          <ac:spMkLst>
            <pc:docMk/>
            <pc:sldMk cId="419173162" sldId="269"/>
            <ac:spMk id="32" creationId="{5F8F882D-1DA0-DBB0-B944-378BDDE81634}"/>
          </ac:spMkLst>
        </pc:spChg>
        <pc:spChg chg="add mod">
          <ac:chgData name="Marina Monzeglio" userId="38830d28-4edb-4ca1-9306-8e66decccd59" providerId="ADAL" clId="{F72C1674-F838-40C5-919E-8EDC47668C25}" dt="2025-08-19T15:19:09.278" v="1209" actId="255"/>
          <ac:spMkLst>
            <pc:docMk/>
            <pc:sldMk cId="419173162" sldId="269"/>
            <ac:spMk id="33" creationId="{409BFBE1-5E55-01A4-A84D-38AEECBCD063}"/>
          </ac:spMkLst>
        </pc:spChg>
        <pc:spChg chg="add mod">
          <ac:chgData name="Marina Monzeglio" userId="38830d28-4edb-4ca1-9306-8e66decccd59" providerId="ADAL" clId="{F72C1674-F838-40C5-919E-8EDC47668C25}" dt="2025-08-18T20:58:43.270" v="1177" actId="164"/>
          <ac:spMkLst>
            <pc:docMk/>
            <pc:sldMk cId="419173162" sldId="269"/>
            <ac:spMk id="34" creationId="{6EFB5067-E1B8-60DD-A4A7-F8D571F1DE76}"/>
          </ac:spMkLst>
        </pc:spChg>
        <pc:spChg chg="add mod">
          <ac:chgData name="Marina Monzeglio" userId="38830d28-4edb-4ca1-9306-8e66decccd59" providerId="ADAL" clId="{F72C1674-F838-40C5-919E-8EDC47668C25}" dt="2025-08-19T15:19:24.239" v="1213" actId="20577"/>
          <ac:spMkLst>
            <pc:docMk/>
            <pc:sldMk cId="419173162" sldId="269"/>
            <ac:spMk id="35" creationId="{3E090EB6-E4CA-558F-644A-5D108BD67A2A}"/>
          </ac:spMkLst>
        </pc:spChg>
        <pc:spChg chg="add mod">
          <ac:chgData name="Marina Monzeglio" userId="38830d28-4edb-4ca1-9306-8e66decccd59" providerId="ADAL" clId="{F72C1674-F838-40C5-919E-8EDC47668C25}" dt="2025-08-18T20:58:39.280" v="1176" actId="164"/>
          <ac:spMkLst>
            <pc:docMk/>
            <pc:sldMk cId="419173162" sldId="269"/>
            <ac:spMk id="36" creationId="{A5C623E6-C0D4-67BC-CFA6-9B27D198FDAA}"/>
          </ac:spMkLst>
        </pc:spChg>
        <pc:spChg chg="add mod">
          <ac:chgData name="Marina Monzeglio" userId="38830d28-4edb-4ca1-9306-8e66decccd59" providerId="ADAL" clId="{F72C1674-F838-40C5-919E-8EDC47668C25}" dt="2025-08-19T15:19:13.185" v="1210" actId="255"/>
          <ac:spMkLst>
            <pc:docMk/>
            <pc:sldMk cId="419173162" sldId="269"/>
            <ac:spMk id="37" creationId="{33007CF7-6D96-E4B2-6433-322D06E9EF4A}"/>
          </ac:spMkLst>
        </pc:spChg>
        <pc:spChg chg="add mod">
          <ac:chgData name="Marina Monzeglio" userId="38830d28-4edb-4ca1-9306-8e66decccd59" providerId="ADAL" clId="{F72C1674-F838-40C5-919E-8EDC47668C25}" dt="2025-08-18T20:58:33.821" v="1173" actId="164"/>
          <ac:spMkLst>
            <pc:docMk/>
            <pc:sldMk cId="419173162" sldId="269"/>
            <ac:spMk id="38" creationId="{1E94BA34-C4EF-8E7E-2E6D-42F72261232F}"/>
          </ac:spMkLst>
        </pc:spChg>
        <pc:grpChg chg="add del mod ord">
          <ac:chgData name="Marina Monzeglio" userId="38830d28-4edb-4ca1-9306-8e66decccd59" providerId="ADAL" clId="{F72C1674-F838-40C5-919E-8EDC47668C25}" dt="2025-08-18T20:48:42.538" v="953" actId="478"/>
          <ac:grpSpMkLst>
            <pc:docMk/>
            <pc:sldMk cId="419173162" sldId="269"/>
            <ac:grpSpMk id="20" creationId="{993B1BA3-A277-3B05-DDC3-B68D79EFF25B}"/>
          </ac:grpSpMkLst>
        </pc:grpChg>
        <pc:grpChg chg="add mod">
          <ac:chgData name="Marina Monzeglio" userId="38830d28-4edb-4ca1-9306-8e66decccd59" providerId="ADAL" clId="{F72C1674-F838-40C5-919E-8EDC47668C25}" dt="2025-08-18T20:59:21.301" v="1195" actId="1035"/>
          <ac:grpSpMkLst>
            <pc:docMk/>
            <pc:sldMk cId="419173162" sldId="269"/>
            <ac:grpSpMk id="39" creationId="{60FEF4C9-1CF8-9F5D-FF44-C85EAA951318}"/>
          </ac:grpSpMkLst>
        </pc:grpChg>
        <pc:grpChg chg="add mod">
          <ac:chgData name="Marina Monzeglio" userId="38830d28-4edb-4ca1-9306-8e66decccd59" providerId="ADAL" clId="{F72C1674-F838-40C5-919E-8EDC47668C25}" dt="2025-08-18T20:59:21.301" v="1195" actId="1035"/>
          <ac:grpSpMkLst>
            <pc:docMk/>
            <pc:sldMk cId="419173162" sldId="269"/>
            <ac:grpSpMk id="40" creationId="{486E91CE-39AC-A886-7632-D4078C6005A5}"/>
          </ac:grpSpMkLst>
        </pc:grpChg>
        <pc:grpChg chg="add mod">
          <ac:chgData name="Marina Monzeglio" userId="38830d28-4edb-4ca1-9306-8e66decccd59" providerId="ADAL" clId="{F72C1674-F838-40C5-919E-8EDC47668C25}" dt="2025-08-18T20:59:21.301" v="1195" actId="1035"/>
          <ac:grpSpMkLst>
            <pc:docMk/>
            <pc:sldMk cId="419173162" sldId="269"/>
            <ac:grpSpMk id="41" creationId="{7A391E38-3EFB-CACE-F0D2-61DDD9B93CDB}"/>
          </ac:grpSpMkLst>
        </pc:grpChg>
        <pc:grpChg chg="add mod">
          <ac:chgData name="Marina Monzeglio" userId="38830d28-4edb-4ca1-9306-8e66decccd59" providerId="ADAL" clId="{F72C1674-F838-40C5-919E-8EDC47668C25}" dt="2025-08-18T20:59:21.301" v="1195" actId="1035"/>
          <ac:grpSpMkLst>
            <pc:docMk/>
            <pc:sldMk cId="419173162" sldId="269"/>
            <ac:grpSpMk id="42" creationId="{32993CB0-D063-DEA6-79B2-C6F1AE30A3DA}"/>
          </ac:grpSpMkLst>
        </pc:grpChg>
        <pc:grpChg chg="add mod">
          <ac:chgData name="Marina Monzeglio" userId="38830d28-4edb-4ca1-9306-8e66decccd59" providerId="ADAL" clId="{F72C1674-F838-40C5-919E-8EDC47668C25}" dt="2025-08-18T20:59:21.301" v="1195" actId="1035"/>
          <ac:grpSpMkLst>
            <pc:docMk/>
            <pc:sldMk cId="419173162" sldId="269"/>
            <ac:grpSpMk id="43" creationId="{D0D4AF7A-C455-30CA-E09D-E0F6EFCAF768}"/>
          </ac:grpSpMkLst>
        </pc:grpChg>
        <pc:picChg chg="add del mod">
          <ac:chgData name="Marina Monzeglio" userId="38830d28-4edb-4ca1-9306-8e66decccd59" providerId="ADAL" clId="{F72C1674-F838-40C5-919E-8EDC47668C25}" dt="2025-08-18T20:50:45.596" v="981" actId="478"/>
          <ac:picMkLst>
            <pc:docMk/>
            <pc:sldMk cId="419173162" sldId="269"/>
            <ac:picMk id="2" creationId="{75668B7A-54DC-D623-85F1-5DB32B99A146}"/>
          </ac:picMkLst>
        </pc:picChg>
        <pc:picChg chg="add del mod">
          <ac:chgData name="Marina Monzeglio" userId="38830d28-4edb-4ca1-9306-8e66decccd59" providerId="ADAL" clId="{F72C1674-F838-40C5-919E-8EDC47668C25}" dt="2025-08-19T15:18:34.884" v="1206" actId="14100"/>
          <ac:picMkLst>
            <pc:docMk/>
            <pc:sldMk cId="419173162" sldId="269"/>
            <ac:picMk id="3" creationId="{B04DCBA7-03BA-5FCA-370C-3D2F01680001}"/>
          </ac:picMkLst>
        </pc:picChg>
        <pc:picChg chg="add del mod ord">
          <ac:chgData name="Marina Monzeglio" userId="38830d28-4edb-4ca1-9306-8e66decccd59" providerId="ADAL" clId="{F72C1674-F838-40C5-919E-8EDC47668C25}" dt="2025-08-18T20:57:41.883" v="1154" actId="1076"/>
          <ac:picMkLst>
            <pc:docMk/>
            <pc:sldMk cId="419173162" sldId="269"/>
            <ac:picMk id="4" creationId="{5CAE9D1D-3FBB-160E-D383-A340C87DA664}"/>
          </ac:picMkLst>
        </pc:picChg>
        <pc:picChg chg="add del mod">
          <ac:chgData name="Marina Monzeglio" userId="38830d28-4edb-4ca1-9306-8e66decccd59" providerId="ADAL" clId="{F72C1674-F838-40C5-919E-8EDC47668C25}" dt="2025-08-18T20:50:44.913" v="980" actId="478"/>
          <ac:picMkLst>
            <pc:docMk/>
            <pc:sldMk cId="419173162" sldId="269"/>
            <ac:picMk id="5" creationId="{BE457477-327F-27A9-5FF4-6ED86942D0EB}"/>
          </ac:picMkLst>
        </pc:picChg>
        <pc:picChg chg="add del mod">
          <ac:chgData name="Marina Monzeglio" userId="38830d28-4edb-4ca1-9306-8e66decccd59" providerId="ADAL" clId="{F72C1674-F838-40C5-919E-8EDC47668C25}" dt="2025-08-18T20:50:46.136" v="982" actId="478"/>
          <ac:picMkLst>
            <pc:docMk/>
            <pc:sldMk cId="419173162" sldId="269"/>
            <ac:picMk id="6" creationId="{47220AE7-6B09-27B9-EB99-838234E65236}"/>
          </ac:picMkLst>
        </pc:picChg>
        <pc:picChg chg="del mod">
          <ac:chgData name="Marina Monzeglio" userId="38830d28-4edb-4ca1-9306-8e66decccd59" providerId="ADAL" clId="{F72C1674-F838-40C5-919E-8EDC47668C25}" dt="2025-08-18T20:39:30.243" v="803" actId="478"/>
          <ac:picMkLst>
            <pc:docMk/>
            <pc:sldMk cId="419173162" sldId="269"/>
            <ac:picMk id="7" creationId="{B56679D6-0852-9337-6588-4A71AD05EBCE}"/>
          </ac:picMkLst>
        </pc:picChg>
        <pc:picChg chg="del">
          <ac:chgData name="Marina Monzeglio" userId="38830d28-4edb-4ca1-9306-8e66decccd59" providerId="ADAL" clId="{F72C1674-F838-40C5-919E-8EDC47668C25}" dt="2025-08-18T20:48:41.363" v="951" actId="478"/>
          <ac:picMkLst>
            <pc:docMk/>
            <pc:sldMk cId="419173162" sldId="269"/>
            <ac:picMk id="10" creationId="{3CC1E34A-F0FD-231E-0CD5-DB89FC54F7A6}"/>
          </ac:picMkLst>
        </pc:picChg>
        <pc:picChg chg="add del mod">
          <ac:chgData name="Marina Monzeglio" userId="38830d28-4edb-4ca1-9306-8e66decccd59" providerId="ADAL" clId="{F72C1674-F838-40C5-919E-8EDC47668C25}" dt="2025-08-18T20:50:46.703" v="983" actId="478"/>
          <ac:picMkLst>
            <pc:docMk/>
            <pc:sldMk cId="419173162" sldId="269"/>
            <ac:picMk id="11" creationId="{774DECA4-6158-287F-084A-6DD13008680F}"/>
          </ac:picMkLst>
        </pc:picChg>
        <pc:picChg chg="del">
          <ac:chgData name="Marina Monzeglio" userId="38830d28-4edb-4ca1-9306-8e66decccd59" providerId="ADAL" clId="{F72C1674-F838-40C5-919E-8EDC47668C25}" dt="2025-08-18T20:48:41.918" v="952" actId="478"/>
          <ac:picMkLst>
            <pc:docMk/>
            <pc:sldMk cId="419173162" sldId="269"/>
            <ac:picMk id="12" creationId="{ADC88F2A-6008-BD1C-5694-20BB39583EE7}"/>
          </ac:picMkLst>
        </pc:picChg>
        <pc:picChg chg="del mod">
          <ac:chgData name="Marina Monzeglio" userId="38830d28-4edb-4ca1-9306-8e66decccd59" providerId="ADAL" clId="{F72C1674-F838-40C5-919E-8EDC47668C25}" dt="2025-08-18T20:48:35.609" v="947" actId="478"/>
          <ac:picMkLst>
            <pc:docMk/>
            <pc:sldMk cId="419173162" sldId="269"/>
            <ac:picMk id="14" creationId="{BB5FEF18-BFE0-703A-3EBA-6002066C9735}"/>
          </ac:picMkLst>
        </pc:picChg>
        <pc:picChg chg="add del mod">
          <ac:chgData name="Marina Monzeglio" userId="38830d28-4edb-4ca1-9306-8e66decccd59" providerId="ADAL" clId="{F72C1674-F838-40C5-919E-8EDC47668C25}" dt="2025-08-18T20:50:47.157" v="984" actId="478"/>
          <ac:picMkLst>
            <pc:docMk/>
            <pc:sldMk cId="419173162" sldId="269"/>
            <ac:picMk id="16" creationId="{21BA3070-5D15-75FD-596F-773F58D48AA3}"/>
          </ac:picMkLst>
        </pc:picChg>
        <pc:picChg chg="mod modCrop">
          <ac:chgData name="Marina Monzeglio" userId="38830d28-4edb-4ca1-9306-8e66decccd59" providerId="ADAL" clId="{F72C1674-F838-40C5-919E-8EDC47668C25}" dt="2025-08-18T20:44:57.732" v="896" actId="732"/>
          <ac:picMkLst>
            <pc:docMk/>
            <pc:sldMk cId="419173162" sldId="269"/>
            <ac:picMk id="17" creationId="{3B43C4A1-6FF9-28BC-32F8-96CF2595BC76}"/>
          </ac:picMkLst>
        </pc:picChg>
      </pc:sldChg>
      <pc:sldChg chg="modSp add mod">
        <pc:chgData name="Marina Monzeglio" userId="38830d28-4edb-4ca1-9306-8e66decccd59" providerId="ADAL" clId="{F72C1674-F838-40C5-919E-8EDC47668C25}" dt="2025-08-19T15:19:43.747" v="1215" actId="1076"/>
        <pc:sldMkLst>
          <pc:docMk/>
          <pc:sldMk cId="4286317824" sldId="270"/>
        </pc:sldMkLst>
        <pc:spChg chg="mod">
          <ac:chgData name="Marina Monzeglio" userId="38830d28-4edb-4ca1-9306-8e66decccd59" providerId="ADAL" clId="{F72C1674-F838-40C5-919E-8EDC47668C25}" dt="2025-08-18T21:00:08.950" v="1197" actId="1076"/>
          <ac:spMkLst>
            <pc:docMk/>
            <pc:sldMk cId="4286317824" sldId="270"/>
            <ac:spMk id="8" creationId="{0A31D54C-4D04-A1F7-5ECC-4D1CE5E38514}"/>
          </ac:spMkLst>
        </pc:spChg>
        <pc:spChg chg="mod">
          <ac:chgData name="Marina Monzeglio" userId="38830d28-4edb-4ca1-9306-8e66decccd59" providerId="ADAL" clId="{F72C1674-F838-40C5-919E-8EDC47668C25}" dt="2025-08-18T21:00:08.950" v="1197" actId="1076"/>
          <ac:spMkLst>
            <pc:docMk/>
            <pc:sldMk cId="4286317824" sldId="270"/>
            <ac:spMk id="9" creationId="{9C7C3291-C010-A21C-585B-9AF79919CCD6}"/>
          </ac:spMkLst>
        </pc:spChg>
        <pc:spChg chg="mod">
          <ac:chgData name="Marina Monzeglio" userId="38830d28-4edb-4ca1-9306-8e66decccd59" providerId="ADAL" clId="{F72C1674-F838-40C5-919E-8EDC47668C25}" dt="2025-08-18T21:00:08.950" v="1197" actId="1076"/>
          <ac:spMkLst>
            <pc:docMk/>
            <pc:sldMk cId="4286317824" sldId="270"/>
            <ac:spMk id="18" creationId="{54F6C9AD-6100-0841-E816-C16DEED03978}"/>
          </ac:spMkLst>
        </pc:spChg>
        <pc:grpChg chg="mod">
          <ac:chgData name="Marina Monzeglio" userId="38830d28-4edb-4ca1-9306-8e66decccd59" providerId="ADAL" clId="{F72C1674-F838-40C5-919E-8EDC47668C25}" dt="2025-08-19T15:19:43.747" v="1215" actId="1076"/>
          <ac:grpSpMkLst>
            <pc:docMk/>
            <pc:sldMk cId="4286317824" sldId="270"/>
            <ac:grpSpMk id="20" creationId="{8A2C0A4A-295E-B3FD-A21F-CAD9B65B4CD1}"/>
          </ac:grpSpMkLst>
        </pc:grpChg>
        <pc:picChg chg="mod">
          <ac:chgData name="Marina Monzeglio" userId="38830d28-4edb-4ca1-9306-8e66decccd59" providerId="ADAL" clId="{F72C1674-F838-40C5-919E-8EDC47668C25}" dt="2025-08-18T21:00:14.597" v="1199" actId="1076"/>
          <ac:picMkLst>
            <pc:docMk/>
            <pc:sldMk cId="4286317824" sldId="270"/>
            <ac:picMk id="14" creationId="{3151059A-5214-2E12-CA0B-1D4991FBC3CC}"/>
          </ac:picMkLst>
        </pc:picChg>
      </pc:sldChg>
      <pc:sldChg chg="addSp delSp modSp add del mod">
        <pc:chgData name="Marina Monzeglio" userId="38830d28-4edb-4ca1-9306-8e66decccd59" providerId="ADAL" clId="{F72C1674-F838-40C5-919E-8EDC47668C25}" dt="2025-08-19T15:21:18.288" v="1232" actId="47"/>
        <pc:sldMkLst>
          <pc:docMk/>
          <pc:sldMk cId="2813787904" sldId="271"/>
        </pc:sldMkLst>
        <pc:spChg chg="mod">
          <ac:chgData name="Marina Monzeglio" userId="38830d28-4edb-4ca1-9306-8e66decccd59" providerId="ADAL" clId="{F72C1674-F838-40C5-919E-8EDC47668C25}" dt="2025-08-19T15:20:09.363" v="1217" actId="1076"/>
          <ac:spMkLst>
            <pc:docMk/>
            <pc:sldMk cId="2813787904" sldId="271"/>
            <ac:spMk id="13" creationId="{480F1D12-F097-794B-D1E2-9ADF485E240A}"/>
          </ac:spMkLst>
        </pc:spChg>
        <pc:grpChg chg="del mod">
          <ac:chgData name="Marina Monzeglio" userId="38830d28-4edb-4ca1-9306-8e66decccd59" providerId="ADAL" clId="{F72C1674-F838-40C5-919E-8EDC47668C25}" dt="2025-08-19T15:20:17.412" v="1220" actId="478"/>
          <ac:grpSpMkLst>
            <pc:docMk/>
            <pc:sldMk cId="2813787904" sldId="271"/>
            <ac:grpSpMk id="20" creationId="{0D9A427E-FBC1-E8D5-F21E-AB49E4BBCE41}"/>
          </ac:grpSpMkLst>
        </pc:grpChg>
        <pc:picChg chg="mod">
          <ac:chgData name="Marina Monzeglio" userId="38830d28-4edb-4ca1-9306-8e66decccd59" providerId="ADAL" clId="{F72C1674-F838-40C5-919E-8EDC47668C25}" dt="2025-08-19T15:20:09.363" v="1217" actId="1076"/>
          <ac:picMkLst>
            <pc:docMk/>
            <pc:sldMk cId="2813787904" sldId="271"/>
            <ac:picMk id="2" creationId="{852A0AAB-C359-4FB5-0761-A4ADAAA21E4A}"/>
          </ac:picMkLst>
        </pc:picChg>
        <pc:picChg chg="mod">
          <ac:chgData name="Marina Monzeglio" userId="38830d28-4edb-4ca1-9306-8e66decccd59" providerId="ADAL" clId="{F72C1674-F838-40C5-919E-8EDC47668C25}" dt="2025-08-19T15:20:09.363" v="1217" actId="1076"/>
          <ac:picMkLst>
            <pc:docMk/>
            <pc:sldMk cId="2813787904" sldId="271"/>
            <ac:picMk id="3" creationId="{A6941AE0-E6FF-3FEF-CB97-C367C075641C}"/>
          </ac:picMkLst>
        </pc:picChg>
        <pc:picChg chg="mod">
          <ac:chgData name="Marina Monzeglio" userId="38830d28-4edb-4ca1-9306-8e66decccd59" providerId="ADAL" clId="{F72C1674-F838-40C5-919E-8EDC47668C25}" dt="2025-08-19T15:20:09.363" v="1217" actId="1076"/>
          <ac:picMkLst>
            <pc:docMk/>
            <pc:sldMk cId="2813787904" sldId="271"/>
            <ac:picMk id="5" creationId="{50E9801D-5148-77D5-05A9-07854D1A8FFB}"/>
          </ac:picMkLst>
        </pc:picChg>
        <pc:picChg chg="mod">
          <ac:chgData name="Marina Monzeglio" userId="38830d28-4edb-4ca1-9306-8e66decccd59" providerId="ADAL" clId="{F72C1674-F838-40C5-919E-8EDC47668C25}" dt="2025-08-19T15:20:12.112" v="1218" actId="1076"/>
          <ac:picMkLst>
            <pc:docMk/>
            <pc:sldMk cId="2813787904" sldId="271"/>
            <ac:picMk id="6" creationId="{D5F741FC-E615-2089-03F1-FD44E0AD1F90}"/>
          </ac:picMkLst>
        </pc:picChg>
        <pc:picChg chg="add mod">
          <ac:chgData name="Marina Monzeglio" userId="38830d28-4edb-4ca1-9306-8e66decccd59" providerId="ADAL" clId="{F72C1674-F838-40C5-919E-8EDC47668C25}" dt="2025-08-19T15:21:11.524" v="1231" actId="1076"/>
          <ac:picMkLst>
            <pc:docMk/>
            <pc:sldMk cId="2813787904" sldId="271"/>
            <ac:picMk id="7" creationId="{2896B1E8-D4A7-C0D3-B103-DF95420BC6C8}"/>
          </ac:picMkLst>
        </pc:picChg>
        <pc:picChg chg="del">
          <ac:chgData name="Marina Monzeglio" userId="38830d28-4edb-4ca1-9306-8e66decccd59" providerId="ADAL" clId="{F72C1674-F838-40C5-919E-8EDC47668C25}" dt="2025-08-19T15:20:20.888" v="1221" actId="478"/>
          <ac:picMkLst>
            <pc:docMk/>
            <pc:sldMk cId="2813787904" sldId="271"/>
            <ac:picMk id="10" creationId="{1A7EA16C-4498-87A9-42EC-98D9D92EB954}"/>
          </ac:picMkLst>
        </pc:picChg>
        <pc:picChg chg="del">
          <ac:chgData name="Marina Monzeglio" userId="38830d28-4edb-4ca1-9306-8e66decccd59" providerId="ADAL" clId="{F72C1674-F838-40C5-919E-8EDC47668C25}" dt="2025-08-19T15:20:23.685" v="1223" actId="478"/>
          <ac:picMkLst>
            <pc:docMk/>
            <pc:sldMk cId="2813787904" sldId="271"/>
            <ac:picMk id="11" creationId="{65D0A8CC-F95C-A1F1-6723-D3DE473067AE}"/>
          </ac:picMkLst>
        </pc:picChg>
        <pc:picChg chg="del">
          <ac:chgData name="Marina Monzeglio" userId="38830d28-4edb-4ca1-9306-8e66decccd59" providerId="ADAL" clId="{F72C1674-F838-40C5-919E-8EDC47668C25}" dt="2025-08-19T15:20:22.806" v="1222" actId="478"/>
          <ac:picMkLst>
            <pc:docMk/>
            <pc:sldMk cId="2813787904" sldId="271"/>
            <ac:picMk id="12" creationId="{94299606-7326-0907-2E24-E1820C7F2795}"/>
          </ac:picMkLst>
        </pc:picChg>
        <pc:picChg chg="mod">
          <ac:chgData name="Marina Monzeglio" userId="38830d28-4edb-4ca1-9306-8e66decccd59" providerId="ADAL" clId="{F72C1674-F838-40C5-919E-8EDC47668C25}" dt="2025-08-19T15:20:09.363" v="1217" actId="1076"/>
          <ac:picMkLst>
            <pc:docMk/>
            <pc:sldMk cId="2813787904" sldId="271"/>
            <ac:picMk id="16" creationId="{38FB048B-9A19-5C88-724D-D6CB3CE12B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ADD61A5-2C04-F645-99CD-CE4F42952D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000" cy="17146588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04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106"/>
            <a:ext cx="4423767" cy="40008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468795"/>
            <a:ext cx="6943725" cy="12185191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976"/>
            <a:ext cx="4423767" cy="95298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53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23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12897"/>
            <a:ext cx="2957513" cy="14530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12897"/>
            <a:ext cx="8701088" cy="145309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5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06167"/>
            <a:ext cx="11658600" cy="59695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005929"/>
            <a:ext cx="10287000" cy="413978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5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274745"/>
            <a:ext cx="11830050" cy="7132503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474724"/>
            <a:ext cx="11830050" cy="3750815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0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564485"/>
            <a:ext cx="5829300" cy="10879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564485"/>
            <a:ext cx="5829300" cy="108793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6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2901"/>
            <a:ext cx="11830050" cy="3314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203297"/>
            <a:ext cx="5802510" cy="20599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263268"/>
            <a:ext cx="5802510" cy="92123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203297"/>
            <a:ext cx="5831087" cy="205997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263268"/>
            <a:ext cx="5831087" cy="92123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20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9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36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106"/>
            <a:ext cx="4423767" cy="40008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468795"/>
            <a:ext cx="6943725" cy="12185191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976"/>
            <a:ext cx="4423767" cy="9529853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821C-74EE-8B4E-83CF-BC8222D16CF1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6D87-30B8-3946-BF22-D8E7498DA7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6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12901"/>
            <a:ext cx="11830050" cy="3314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564485"/>
            <a:ext cx="11830050" cy="1087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892351"/>
            <a:ext cx="308610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fld id="{99C1821C-74EE-8B4E-83CF-BC8222D16CF1}" type="datetimeFigureOut">
              <a:rPr lang="en-GB" smtClean="0"/>
              <a:pPr/>
              <a:t>19/08/2025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892351"/>
            <a:ext cx="462915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892351"/>
            <a:ext cx="3086100" cy="912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Hackney Vector" pitchFamily="2" charset="0"/>
              </a:defRPr>
            </a:lvl1pPr>
          </a:lstStyle>
          <a:p>
            <a:fld id="{851C6D87-30B8-3946-BF22-D8E7498DA7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0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Hackney Vector" pitchFamily="2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Hackney Vector" pitchFamily="2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dark hair and a white background&#10;&#10;AI-generated content may be incorrect.">
            <a:extLst>
              <a:ext uri="{FF2B5EF4-FFF2-40B4-BE49-F238E27FC236}">
                <a16:creationId xmlns:a16="http://schemas.microsoft.com/office/drawing/2014/main" id="{13D818C1-FF8F-9C14-86BD-E7883D6B63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92"/>
          <a:stretch>
            <a:fillRect/>
          </a:stretch>
        </p:blipFill>
        <p:spPr>
          <a:xfrm>
            <a:off x="0" y="0"/>
            <a:ext cx="12243796" cy="171465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74B2FE-A207-E6AA-528A-00394043FBB9}"/>
              </a:ext>
            </a:extLst>
          </p:cNvPr>
          <p:cNvSpPr/>
          <p:nvPr/>
        </p:nvSpPr>
        <p:spPr>
          <a:xfrm>
            <a:off x="11955780" y="0"/>
            <a:ext cx="1760220" cy="17146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Picture 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75152905-2D70-69FD-E7FE-CF08E1A917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551" t="44388" r="30145" b="42963"/>
          <a:stretch>
            <a:fillRect/>
          </a:stretch>
        </p:blipFill>
        <p:spPr>
          <a:xfrm>
            <a:off x="7607521" y="13136643"/>
            <a:ext cx="5372377" cy="2422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5A61CB-821A-2EA2-ADE0-94D94F45B92E}"/>
              </a:ext>
            </a:extLst>
          </p:cNvPr>
          <p:cNvSpPr txBox="1"/>
          <p:nvPr/>
        </p:nvSpPr>
        <p:spPr>
          <a:xfrm>
            <a:off x="6995161" y="2875624"/>
            <a:ext cx="6858000" cy="91973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GB" sz="11500" spc="1200" dirty="0">
                <a:solidFill>
                  <a:srgbClr val="1F3D7E"/>
                </a:solidFill>
                <a:latin typeface="Hackney Vector" pitchFamily="2" charset="0"/>
              </a:rPr>
              <a:t>ARE YOU READY TO </a:t>
            </a:r>
          </a:p>
          <a:p>
            <a:pPr algn="ctr">
              <a:lnSpc>
                <a:spcPts val="15000"/>
              </a:lnSpc>
            </a:pPr>
            <a:r>
              <a:rPr lang="en-GB" sz="11500" spc="1200" dirty="0">
                <a:solidFill>
                  <a:srgbClr val="1F3D7E"/>
                </a:solidFill>
                <a:latin typeface="Hackney Vector" pitchFamily="2" charset="0"/>
              </a:rPr>
              <a:t>BECOME A </a:t>
            </a:r>
            <a:r>
              <a:rPr lang="en-GB" sz="14500" spc="1200" dirty="0">
                <a:solidFill>
                  <a:schemeClr val="accent6"/>
                </a:solidFill>
                <a:latin typeface="Hackney Vector" pitchFamily="2" charset="0"/>
              </a:rPr>
              <a:t>STROKE SPOTTER</a:t>
            </a:r>
            <a:r>
              <a:rPr lang="en-GB" sz="14500" spc="1200" dirty="0">
                <a:solidFill>
                  <a:srgbClr val="1F3D7E"/>
                </a:solidFill>
                <a:latin typeface="Hackney Vector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267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6BE4A-E3E0-1B14-BF33-F4E370A4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erson&#10;&#10;AI-generated content may be incorrect.">
            <a:extLst>
              <a:ext uri="{FF2B5EF4-FFF2-40B4-BE49-F238E27FC236}">
                <a16:creationId xmlns:a16="http://schemas.microsoft.com/office/drawing/2014/main" id="{441C13AF-99BB-7D67-7549-27B8A521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4137"/>
          <a:stretch>
            <a:fillRect/>
          </a:stretch>
        </p:blipFill>
        <p:spPr>
          <a:xfrm>
            <a:off x="7639335" y="-1"/>
            <a:ext cx="6076665" cy="17146589"/>
          </a:xfrm>
          <a:prstGeom prst="rect">
            <a:avLst/>
          </a:prstGeom>
        </p:spPr>
      </p:pic>
      <p:pic>
        <p:nvPicPr>
          <p:cNvPr id="3" name="Picture 2" descr="A black and white paint splatter&#10;&#10;AI-generated content may be incorrect.">
            <a:extLst>
              <a:ext uri="{FF2B5EF4-FFF2-40B4-BE49-F238E27FC236}">
                <a16:creationId xmlns:a16="http://schemas.microsoft.com/office/drawing/2014/main" id="{1A82755D-CFBE-4F57-8C3F-DEEF87AE1E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05" b="49164"/>
          <a:stretch>
            <a:fillRect/>
          </a:stretch>
        </p:blipFill>
        <p:spPr>
          <a:xfrm rot="10800000">
            <a:off x="-370659" y="-2"/>
            <a:ext cx="14870429" cy="17146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E4DB1-C324-E89D-6784-EA9151C680E4}"/>
              </a:ext>
            </a:extLst>
          </p:cNvPr>
          <p:cNvSpPr txBox="1"/>
          <p:nvPr/>
        </p:nvSpPr>
        <p:spPr>
          <a:xfrm>
            <a:off x="1306288" y="3797997"/>
            <a:ext cx="10949940" cy="102528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12000" spc="1200" dirty="0">
                <a:solidFill>
                  <a:schemeClr val="accent6"/>
                </a:solidFill>
                <a:latin typeface="Hackney Vector" pitchFamily="2" charset="0"/>
              </a:rPr>
              <a:t>Every 2 seconds, someone has</a:t>
            </a:r>
          </a:p>
          <a:p>
            <a:pPr algn="ctr">
              <a:lnSpc>
                <a:spcPts val="13000"/>
              </a:lnSpc>
            </a:pPr>
            <a:r>
              <a:rPr lang="en-US" sz="12000" spc="1200" dirty="0">
                <a:solidFill>
                  <a:schemeClr val="accent6"/>
                </a:solidFill>
                <a:latin typeface="Hackney Vector" pitchFamily="2" charset="0"/>
              </a:rPr>
              <a:t>a stroke.</a:t>
            </a:r>
          </a:p>
          <a:p>
            <a:pPr algn="ctr">
              <a:lnSpc>
                <a:spcPct val="300000"/>
              </a:lnSpc>
            </a:pPr>
            <a:endParaRPr lang="en-US" sz="800" spc="1200" dirty="0">
              <a:solidFill>
                <a:schemeClr val="accent6"/>
              </a:solidFill>
              <a:latin typeface="Hackney Vector" pitchFamily="2" charset="0"/>
            </a:endParaRPr>
          </a:p>
          <a:p>
            <a:pPr algn="ctr">
              <a:lnSpc>
                <a:spcPts val="13000"/>
              </a:lnSpc>
            </a:pPr>
            <a:r>
              <a:rPr lang="en-US" sz="8000" spc="1200" dirty="0">
                <a:solidFill>
                  <a:srgbClr val="1F3D7E"/>
                </a:solidFill>
                <a:latin typeface="Hackney Vector" pitchFamily="2" charset="0"/>
              </a:rPr>
              <a:t>Stroke can happen</a:t>
            </a:r>
          </a:p>
          <a:p>
            <a:pPr algn="ctr">
              <a:lnSpc>
                <a:spcPts val="13000"/>
              </a:lnSpc>
            </a:pPr>
            <a:r>
              <a:rPr lang="en-US" sz="8000" spc="1200" dirty="0">
                <a:solidFill>
                  <a:srgbClr val="1F3D7E"/>
                </a:solidFill>
                <a:latin typeface="Hackney Vector" pitchFamily="2" charset="0"/>
              </a:rPr>
              <a:t>to anyone,</a:t>
            </a:r>
          </a:p>
          <a:p>
            <a:pPr algn="ctr">
              <a:lnSpc>
                <a:spcPts val="13000"/>
              </a:lnSpc>
            </a:pPr>
            <a:r>
              <a:rPr lang="en-US" sz="8000" spc="1200" dirty="0">
                <a:solidFill>
                  <a:srgbClr val="1F3D7E"/>
                </a:solidFill>
                <a:latin typeface="Hackney Vector" pitchFamily="2" charset="0"/>
              </a:rPr>
              <a:t>at any moment.</a:t>
            </a:r>
            <a:endParaRPr lang="en-GB" sz="80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2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&#10;&#10;AI-generated content may be incorrect.">
            <a:extLst>
              <a:ext uri="{FF2B5EF4-FFF2-40B4-BE49-F238E27FC236}">
                <a16:creationId xmlns:a16="http://schemas.microsoft.com/office/drawing/2014/main" id="{77C139F7-6BC3-B298-316F-834AC66973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688"/>
          <a:stretch>
            <a:fillRect/>
          </a:stretch>
        </p:blipFill>
        <p:spPr>
          <a:xfrm>
            <a:off x="0" y="32656"/>
            <a:ext cx="7182494" cy="17113932"/>
          </a:xfrm>
          <a:prstGeom prst="rect">
            <a:avLst/>
          </a:prstGeom>
        </p:spPr>
      </p:pic>
      <p:pic>
        <p:nvPicPr>
          <p:cNvPr id="6" name="Picture 5" descr="A black and white paint splatter&#10;&#10;AI-generated content may be incorrect.">
            <a:extLst>
              <a:ext uri="{FF2B5EF4-FFF2-40B4-BE49-F238E27FC236}">
                <a16:creationId xmlns:a16="http://schemas.microsoft.com/office/drawing/2014/main" id="{641C2342-EDFD-82A3-3C15-477C9F97FA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05" t="14910"/>
          <a:stretch>
            <a:fillRect/>
          </a:stretch>
        </p:blipFill>
        <p:spPr>
          <a:xfrm>
            <a:off x="4828379" y="0"/>
            <a:ext cx="8887621" cy="17146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3EF02B-A6D3-5A19-5DD8-E96F24B6810E}"/>
              </a:ext>
            </a:extLst>
          </p:cNvPr>
          <p:cNvSpPr txBox="1"/>
          <p:nvPr/>
        </p:nvSpPr>
        <p:spPr>
          <a:xfrm>
            <a:off x="6247314" y="2588318"/>
            <a:ext cx="7566657" cy="131984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8000" spc="1200" dirty="0">
                <a:solidFill>
                  <a:srgbClr val="1F3D7E"/>
                </a:solidFill>
                <a:latin typeface="Hackney Vector" pitchFamily="2" charset="0"/>
              </a:rPr>
              <a:t>WHEN SOMEONE HAS A STROKE,</a:t>
            </a:r>
            <a:endParaRPr lang="en-GB" sz="8000" spc="1200" dirty="0">
              <a:solidFill>
                <a:srgbClr val="1F3D7E"/>
              </a:solidFill>
              <a:latin typeface="Hackney Vector" pitchFamily="2" charset="0"/>
            </a:endParaRPr>
          </a:p>
          <a:p>
            <a:pPr algn="ctr">
              <a:lnSpc>
                <a:spcPts val="13000"/>
              </a:lnSpc>
            </a:pPr>
            <a:r>
              <a:rPr lang="en-US" sz="12000" spc="1200" dirty="0">
                <a:solidFill>
                  <a:schemeClr val="accent6"/>
                </a:solidFill>
                <a:latin typeface="Hackney Vector" pitchFamily="2" charset="0"/>
              </a:rPr>
              <a:t>Every MINUTE COUNTS.</a:t>
            </a:r>
          </a:p>
          <a:p>
            <a:pPr algn="ctr"/>
            <a:endParaRPr lang="en-US" sz="5000" spc="1200" dirty="0">
              <a:solidFill>
                <a:schemeClr val="accent6"/>
              </a:solidFill>
              <a:latin typeface="Hackney Vector" pitchFamily="2" charset="0"/>
            </a:endParaRPr>
          </a:p>
          <a:p>
            <a:pPr algn="ctr"/>
            <a:r>
              <a:rPr lang="en-US" sz="6500" spc="1200" dirty="0">
                <a:solidFill>
                  <a:srgbClr val="1F3D7E"/>
                </a:solidFill>
                <a:latin typeface="Hackney Vector" pitchFamily="2" charset="0"/>
              </a:rPr>
              <a:t>Fast action </a:t>
            </a:r>
          </a:p>
          <a:p>
            <a:pPr algn="ctr"/>
            <a:r>
              <a:rPr lang="en-US" sz="6500" spc="1200" dirty="0">
                <a:solidFill>
                  <a:srgbClr val="1F3D7E"/>
                </a:solidFill>
                <a:latin typeface="Hackney Vector" pitchFamily="2" charset="0"/>
              </a:rPr>
              <a:t>saves lives and improves recovery.</a:t>
            </a:r>
            <a:endParaRPr lang="en-US" sz="65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9EB00-F6D1-9021-FBDC-220E82DC3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person's face&#10;&#10;AI-generated content may be incorrect.">
            <a:extLst>
              <a:ext uri="{FF2B5EF4-FFF2-40B4-BE49-F238E27FC236}">
                <a16:creationId xmlns:a16="http://schemas.microsoft.com/office/drawing/2014/main" id="{5CAE9D1D-3FBB-160E-D383-A340C87D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7"/>
          <a:stretch>
            <a:fillRect/>
          </a:stretch>
        </p:blipFill>
        <p:spPr>
          <a:xfrm>
            <a:off x="0" y="0"/>
            <a:ext cx="13716000" cy="18354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4DCBA7-03BA-5FCA-370C-3D2F01680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3" y="383297"/>
            <a:ext cx="9865894" cy="37422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0FAD23-C8F4-2129-B337-A331BF1A91F6}"/>
              </a:ext>
            </a:extLst>
          </p:cNvPr>
          <p:cNvSpPr txBox="1"/>
          <p:nvPr/>
        </p:nvSpPr>
        <p:spPr>
          <a:xfrm>
            <a:off x="3224271" y="1296852"/>
            <a:ext cx="7267458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7000" spc="1200" dirty="0">
                <a:solidFill>
                  <a:srgbClr val="1F3D7E"/>
                </a:solidFill>
                <a:latin typeface="Hackney Vector" pitchFamily="2" charset="0"/>
              </a:rPr>
              <a:t>BECOME A </a:t>
            </a:r>
            <a:r>
              <a:rPr lang="en-GB" sz="7000" spc="1200" dirty="0">
                <a:solidFill>
                  <a:schemeClr val="accent6"/>
                </a:solidFill>
                <a:latin typeface="Hackney Vector" pitchFamily="2" charset="0"/>
              </a:rPr>
              <a:t>STROKE SPOTTER</a:t>
            </a:r>
            <a:r>
              <a:rPr lang="en-GB" sz="7000" spc="1200" dirty="0">
                <a:solidFill>
                  <a:srgbClr val="1F3D7E"/>
                </a:solidFill>
                <a:latin typeface="Hackney Vector" pitchFamily="2" charset="0"/>
              </a:rPr>
              <a:t> TODAY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D4AF7A-C455-30CA-E09D-E0F6EFCAF768}"/>
              </a:ext>
            </a:extLst>
          </p:cNvPr>
          <p:cNvGrpSpPr/>
          <p:nvPr/>
        </p:nvGrpSpPr>
        <p:grpSpPr>
          <a:xfrm>
            <a:off x="2498273" y="4577569"/>
            <a:ext cx="8718133" cy="2122714"/>
            <a:chOff x="2498273" y="4283656"/>
            <a:chExt cx="8718133" cy="212271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AAFBBAB-B3D4-797C-2D08-168A949C1132}"/>
                </a:ext>
              </a:extLst>
            </p:cNvPr>
            <p:cNvSpPr/>
            <p:nvPr/>
          </p:nvSpPr>
          <p:spPr>
            <a:xfrm>
              <a:off x="2499595" y="4283656"/>
              <a:ext cx="8716811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40E59F-0B6A-F3DE-B20C-398754387E73}"/>
                </a:ext>
              </a:extLst>
            </p:cNvPr>
            <p:cNvSpPr txBox="1"/>
            <p:nvPr/>
          </p:nvSpPr>
          <p:spPr>
            <a:xfrm>
              <a:off x="4976093" y="4820879"/>
              <a:ext cx="6089234" cy="1123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en-US" sz="3000" kern="10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Watch patients, doctors and experts, explain what to look out for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E00BA58-2923-7A5E-49E8-C5E0E9B73E79}"/>
                </a:ext>
              </a:extLst>
            </p:cNvPr>
            <p:cNvSpPr/>
            <p:nvPr/>
          </p:nvSpPr>
          <p:spPr>
            <a:xfrm>
              <a:off x="2498273" y="4283656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1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2993CB0-D063-DEA6-79B2-C6F1AE30A3DA}"/>
              </a:ext>
            </a:extLst>
          </p:cNvPr>
          <p:cNvGrpSpPr/>
          <p:nvPr/>
        </p:nvGrpSpPr>
        <p:grpSpPr>
          <a:xfrm>
            <a:off x="2492500" y="6952468"/>
            <a:ext cx="8722583" cy="2133561"/>
            <a:chOff x="2493822" y="6738519"/>
            <a:chExt cx="8722583" cy="213356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3C786F-0AE4-DEB6-E479-54BB771526D9}"/>
                </a:ext>
              </a:extLst>
            </p:cNvPr>
            <p:cNvSpPr/>
            <p:nvPr/>
          </p:nvSpPr>
          <p:spPr>
            <a:xfrm>
              <a:off x="2499595" y="6749366"/>
              <a:ext cx="8716810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7AC117-FBF1-46CF-0157-DE667F0AA3B7}"/>
                </a:ext>
              </a:extLst>
            </p:cNvPr>
            <p:cNvSpPr txBox="1"/>
            <p:nvPr/>
          </p:nvSpPr>
          <p:spPr>
            <a:xfrm>
              <a:off x="4976093" y="7529011"/>
              <a:ext cx="6089234" cy="5920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en-US" sz="3000" kern="100" dirty="0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Complete</a:t>
              </a:r>
              <a:r>
                <a:rPr lang="en-US" sz="2800" kern="100" dirty="0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the interactive quiz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F8F882D-1DA0-DBB0-B944-378BDDE81634}"/>
                </a:ext>
              </a:extLst>
            </p:cNvPr>
            <p:cNvSpPr/>
            <p:nvPr/>
          </p:nvSpPr>
          <p:spPr>
            <a:xfrm>
              <a:off x="2493822" y="6738519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2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391E38-3EFB-CACE-F0D2-61DDD9B93CDB}"/>
              </a:ext>
            </a:extLst>
          </p:cNvPr>
          <p:cNvGrpSpPr/>
          <p:nvPr/>
        </p:nvGrpSpPr>
        <p:grpSpPr>
          <a:xfrm>
            <a:off x="2498273" y="9360516"/>
            <a:ext cx="8718133" cy="2145758"/>
            <a:chOff x="2498273" y="9507684"/>
            <a:chExt cx="8718133" cy="214575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636C24D-564D-8E99-25A4-8BCF3FA9CCDA}"/>
                </a:ext>
              </a:extLst>
            </p:cNvPr>
            <p:cNvSpPr/>
            <p:nvPr/>
          </p:nvSpPr>
          <p:spPr>
            <a:xfrm>
              <a:off x="2499594" y="9507684"/>
              <a:ext cx="8716812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9BFBE1-5E55-01A4-A84D-38AEECBCD063}"/>
                </a:ext>
              </a:extLst>
            </p:cNvPr>
            <p:cNvSpPr txBox="1"/>
            <p:nvPr/>
          </p:nvSpPr>
          <p:spPr>
            <a:xfrm>
              <a:off x="4976093" y="10102670"/>
              <a:ext cx="6089234" cy="1123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en-US" sz="3000" kern="100" dirty="0">
                  <a:solidFill>
                    <a:srgbClr val="1F3D7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Test your spotting skills and reaction time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EFB5067-E1B8-60DD-A4A7-F8D571F1DE76}"/>
                </a:ext>
              </a:extLst>
            </p:cNvPr>
            <p:cNvSpPr/>
            <p:nvPr/>
          </p:nvSpPr>
          <p:spPr>
            <a:xfrm>
              <a:off x="2498273" y="9530728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3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6E91CE-39AC-A886-7632-D4078C6005A5}"/>
              </a:ext>
            </a:extLst>
          </p:cNvPr>
          <p:cNvGrpSpPr/>
          <p:nvPr/>
        </p:nvGrpSpPr>
        <p:grpSpPr>
          <a:xfrm>
            <a:off x="2488487" y="11769306"/>
            <a:ext cx="8726599" cy="2139796"/>
            <a:chOff x="2489808" y="12343686"/>
            <a:chExt cx="8726599" cy="213979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3AF1716-378F-4C38-AB8E-42E0B62C3179}"/>
                </a:ext>
              </a:extLst>
            </p:cNvPr>
            <p:cNvSpPr/>
            <p:nvPr/>
          </p:nvSpPr>
          <p:spPr>
            <a:xfrm>
              <a:off x="2499594" y="12343686"/>
              <a:ext cx="8716813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C623E6-C0D4-67BC-CFA6-9B27D198FDAA}"/>
                </a:ext>
              </a:extLst>
            </p:cNvPr>
            <p:cNvSpPr/>
            <p:nvPr/>
          </p:nvSpPr>
          <p:spPr>
            <a:xfrm>
              <a:off x="2489808" y="12360768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4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007CF7-6D96-E4B2-6433-322D06E9EF4A}"/>
                </a:ext>
              </a:extLst>
            </p:cNvPr>
            <p:cNvSpPr txBox="1"/>
            <p:nvPr/>
          </p:nvSpPr>
          <p:spPr>
            <a:xfrm>
              <a:off x="4976093" y="13085110"/>
              <a:ext cx="6089234" cy="5920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en-US" sz="2800" kern="10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Get </a:t>
              </a:r>
              <a:r>
                <a:rPr lang="en-US" sz="3000" kern="10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your</a:t>
              </a:r>
              <a:r>
                <a:rPr lang="en-US" sz="2800" kern="10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“Stroke Spotter” badge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0FEF4C9-1CF8-9F5D-FF44-C85EAA951318}"/>
              </a:ext>
            </a:extLst>
          </p:cNvPr>
          <p:cNvGrpSpPr/>
          <p:nvPr/>
        </p:nvGrpSpPr>
        <p:grpSpPr>
          <a:xfrm>
            <a:off x="2498273" y="14172135"/>
            <a:ext cx="8718132" cy="2131900"/>
            <a:chOff x="2499595" y="15141648"/>
            <a:chExt cx="8718132" cy="213190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52F24EE-34CD-CA76-747D-EFDCCBAAA83F}"/>
                </a:ext>
              </a:extLst>
            </p:cNvPr>
            <p:cNvSpPr/>
            <p:nvPr/>
          </p:nvSpPr>
          <p:spPr>
            <a:xfrm>
              <a:off x="2499595" y="15141648"/>
              <a:ext cx="8716810" cy="21227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090EB6-E4CA-558F-644A-5D108BD67A2A}"/>
                </a:ext>
              </a:extLst>
            </p:cNvPr>
            <p:cNvSpPr txBox="1"/>
            <p:nvPr/>
          </p:nvSpPr>
          <p:spPr>
            <a:xfrm>
              <a:off x="4976092" y="15610966"/>
              <a:ext cx="6241635" cy="1123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>
                <a:lnSpc>
                  <a:spcPct val="115000"/>
                </a:lnSpc>
                <a:spcAft>
                  <a:spcPts val="800"/>
                </a:spcAft>
                <a:tabLst>
                  <a:tab pos="457200" algn="l"/>
                  <a:tab pos="685800" algn="l"/>
                </a:tabLst>
              </a:pPr>
              <a:r>
                <a:rPr lang="en-US" sz="3000" kern="100" dirty="0">
                  <a:solidFill>
                    <a:srgbClr val="1F3D7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it with your networks and encourage others to join the challenge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E94BA34-C4EF-8E7E-2E6D-42F72261232F}"/>
                </a:ext>
              </a:extLst>
            </p:cNvPr>
            <p:cNvSpPr/>
            <p:nvPr/>
          </p:nvSpPr>
          <p:spPr>
            <a:xfrm>
              <a:off x="2499595" y="15150834"/>
              <a:ext cx="2122714" cy="212271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1F3D7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1F3D7E"/>
                  </a:solidFill>
                </a:rPr>
                <a:t>5</a:t>
              </a:r>
              <a:endParaRPr lang="LID4096" sz="5400" b="1" dirty="0">
                <a:solidFill>
                  <a:srgbClr val="1F3D7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7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46526-B579-70CE-8DF3-185BA5828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rry image of a person's face&#10;&#10;AI-generated content may be incorrect.">
            <a:extLst>
              <a:ext uri="{FF2B5EF4-FFF2-40B4-BE49-F238E27FC236}">
                <a16:creationId xmlns:a16="http://schemas.microsoft.com/office/drawing/2014/main" id="{0B23E932-5A43-6B78-F346-C3EF62CF4D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7"/>
          <a:stretch>
            <a:fillRect/>
          </a:stretch>
        </p:blipFill>
        <p:spPr>
          <a:xfrm>
            <a:off x="0" y="0"/>
            <a:ext cx="13716000" cy="1835494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A2C0A4A-295E-B3FD-A21F-CAD9B65B4CD1}"/>
              </a:ext>
            </a:extLst>
          </p:cNvPr>
          <p:cNvGrpSpPr/>
          <p:nvPr/>
        </p:nvGrpSpPr>
        <p:grpSpPr>
          <a:xfrm>
            <a:off x="24192" y="9024377"/>
            <a:ext cx="13716001" cy="9330568"/>
            <a:chOff x="-5" y="9532035"/>
            <a:chExt cx="13716001" cy="867748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CCBAC63-2B24-E831-7089-B4A848B56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1726" t="20738" r="14170" b="-1"/>
            <a:stretch>
              <a:fillRect/>
            </a:stretch>
          </p:blipFill>
          <p:spPr>
            <a:xfrm rot="10800000">
              <a:off x="-5" y="9532035"/>
              <a:ext cx="13716001" cy="867748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6E456F-E67B-F05B-0992-C72BC771C4E1}"/>
                </a:ext>
              </a:extLst>
            </p:cNvPr>
            <p:cNvSpPr/>
            <p:nvPr/>
          </p:nvSpPr>
          <p:spPr>
            <a:xfrm>
              <a:off x="-4" y="15947302"/>
              <a:ext cx="3526975" cy="13642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F3F7987-2702-DDA2-55DD-230A3248C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749629" y="6548343"/>
            <a:ext cx="7907677" cy="1562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06EF6E-8D71-41ED-2E4C-F1D8DBE09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51" y="3967627"/>
            <a:ext cx="8044053" cy="15624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3B8142-A974-9CD3-0219-B78DCB5B0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382" y="2141873"/>
            <a:ext cx="7267459" cy="2141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6ADD5-7973-4412-9F81-AB70743EB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304846" y="4418409"/>
            <a:ext cx="8892961" cy="2008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5E7659-64D9-52B6-FD07-E540A3DC7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97992" y="10147301"/>
            <a:ext cx="10871708" cy="2894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2027A0-3245-A617-2C16-6DFE80BD9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32781" y="15149028"/>
            <a:ext cx="9274628" cy="1825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FB24F5-16B2-FC87-3ECC-2A1F5237E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064" y="13104505"/>
            <a:ext cx="10871708" cy="2162545"/>
          </a:xfrm>
          <a:prstGeom prst="rect">
            <a:avLst/>
          </a:prstGeom>
        </p:spPr>
      </p:pic>
      <p:pic>
        <p:nvPicPr>
          <p:cNvPr id="14" name="Picture 1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3151059A-5214-2E12-CA0B-1D4991FBC3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551" t="44388" r="30145" b="42963"/>
          <a:stretch>
            <a:fillRect/>
          </a:stretch>
        </p:blipFill>
        <p:spPr>
          <a:xfrm>
            <a:off x="4815990" y="14706392"/>
            <a:ext cx="4442695" cy="20031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AA25E0-2A0A-3E62-C76D-080983DE6406}"/>
              </a:ext>
            </a:extLst>
          </p:cNvPr>
          <p:cNvSpPr txBox="1"/>
          <p:nvPr/>
        </p:nvSpPr>
        <p:spPr>
          <a:xfrm>
            <a:off x="2304846" y="9473958"/>
            <a:ext cx="9774529" cy="3093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500" spc="1200" dirty="0">
                <a:solidFill>
                  <a:schemeClr val="accent6"/>
                </a:solidFill>
                <a:latin typeface="Hackney Vector" pitchFamily="2" charset="0"/>
              </a:rPr>
              <a:t>Your action today </a:t>
            </a:r>
          </a:p>
          <a:p>
            <a:pPr algn="ctr"/>
            <a:r>
              <a:rPr lang="en-US" sz="6500" spc="1200" dirty="0">
                <a:solidFill>
                  <a:schemeClr val="accent6"/>
                </a:solidFill>
                <a:latin typeface="Hackney Vector" pitchFamily="2" charset="0"/>
              </a:rPr>
              <a:t>could change a life tomorrow. </a:t>
            </a:r>
            <a:endParaRPr lang="en-GB" sz="65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DCB7A-3968-A8EB-22C7-EE4FA0E2F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083500" y="6078784"/>
            <a:ext cx="7907677" cy="1562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8022F2-2F4E-5055-75EF-CB3B970D2F2B}"/>
              </a:ext>
            </a:extLst>
          </p:cNvPr>
          <p:cNvSpPr txBox="1"/>
          <p:nvPr/>
        </p:nvSpPr>
        <p:spPr>
          <a:xfrm>
            <a:off x="3760667" y="2298241"/>
            <a:ext cx="6516214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0" spc="1200" dirty="0">
                <a:solidFill>
                  <a:srgbClr val="1F3D7E"/>
                </a:solidFill>
                <a:latin typeface="Hackney Vector" pitchFamily="2" charset="0"/>
              </a:rPr>
              <a:t>every m1nute counts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1D54C-4D04-A1F7-5ECC-4D1CE5E38514}"/>
              </a:ext>
            </a:extLst>
          </p:cNvPr>
          <p:cNvSpPr txBox="1"/>
          <p:nvPr/>
        </p:nvSpPr>
        <p:spPr>
          <a:xfrm>
            <a:off x="8483536" y="13785087"/>
            <a:ext cx="315447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spc="1200" dirty="0">
                <a:solidFill>
                  <a:schemeClr val="accent6"/>
                </a:solidFill>
                <a:latin typeface="Hackney Vector" pitchFamily="2" charset="0"/>
              </a:rPr>
              <a:t>#ACTFAST</a:t>
            </a:r>
            <a:endParaRPr lang="en-GB" sz="40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C3291-C010-A21C-585B-9AF79919CCD6}"/>
              </a:ext>
            </a:extLst>
          </p:cNvPr>
          <p:cNvSpPr txBox="1"/>
          <p:nvPr/>
        </p:nvSpPr>
        <p:spPr>
          <a:xfrm>
            <a:off x="1707834" y="13785087"/>
            <a:ext cx="6144350" cy="7318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spc="1200" dirty="0">
                <a:solidFill>
                  <a:schemeClr val="accent6"/>
                </a:solidFill>
                <a:latin typeface="Hackney Vector" pitchFamily="2" charset="0"/>
              </a:rPr>
              <a:t>#WORLDSTROKEDAY</a:t>
            </a:r>
            <a:endParaRPr lang="en-GB" sz="4000" spc="1200" dirty="0">
              <a:solidFill>
                <a:schemeClr val="accent6"/>
              </a:solidFill>
              <a:latin typeface="Hackney Vector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F6C9AD-6100-0841-E816-C16DEED03978}"/>
              </a:ext>
            </a:extLst>
          </p:cNvPr>
          <p:cNvSpPr txBox="1"/>
          <p:nvPr/>
        </p:nvSpPr>
        <p:spPr>
          <a:xfrm>
            <a:off x="-24193" y="13031422"/>
            <a:ext cx="136676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spc="1200" dirty="0">
                <a:solidFill>
                  <a:srgbClr val="1F3D7E"/>
                </a:solidFill>
                <a:latin typeface="Hackney Vector" pitchFamily="2" charset="0"/>
              </a:rPr>
              <a:t>WWW.WORLDSTROKECAMPAIGN.ORG</a:t>
            </a:r>
            <a:endParaRPr lang="en-GB" sz="4000" spc="1200" dirty="0">
              <a:solidFill>
                <a:srgbClr val="1F3D7E"/>
              </a:solidFill>
              <a:latin typeface="Hackney Vecto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1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120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Hackney Vector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</dc:creator>
  <cp:lastModifiedBy>Marina Monzeglio</cp:lastModifiedBy>
  <cp:revision>19</cp:revision>
  <dcterms:created xsi:type="dcterms:W3CDTF">2025-05-20T16:17:13Z</dcterms:created>
  <dcterms:modified xsi:type="dcterms:W3CDTF">2025-08-19T15:21:19Z</dcterms:modified>
</cp:coreProperties>
</file>