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6" r:id="rId3"/>
    <p:sldId id="267" r:id="rId4"/>
    <p:sldId id="269" r:id="rId5"/>
    <p:sldId id="270" r:id="rId6"/>
  </p:sldIdLst>
  <p:sldSz cx="13716000" cy="17146588"/>
  <p:notesSz cx="6858000" cy="9144000"/>
  <p:defaultTextStyle>
    <a:defPPr>
      <a:defRPr lang="en-US"/>
    </a:defPPr>
    <a:lvl1pPr marL="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7E"/>
    <a:srgbClr val="1F3DFE"/>
    <a:srgbClr val="FF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10285-E537-4FB9-BA42-447E4017A624}" v="10" dt="2025-08-22T07:50:15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48"/>
  </p:normalViewPr>
  <p:slideViewPr>
    <p:cSldViewPr snapToGrid="0" snapToObjects="1">
      <p:cViewPr varScale="1">
        <p:scale>
          <a:sx n="32" d="100"/>
          <a:sy n="32" d="100"/>
        </p:scale>
        <p:origin x="219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ka Bawa" userId="1f0d1162-f813-447f-8b94-4838e3f86570" providerId="ADAL" clId="{02610285-E537-4FB9-BA42-447E4017A624}"/>
    <pc:docChg chg="modSld">
      <pc:chgData name="Tanika Bawa" userId="1f0d1162-f813-447f-8b94-4838e3f86570" providerId="ADAL" clId="{02610285-E537-4FB9-BA42-447E4017A624}" dt="2025-08-22T07:50:27.409" v="85" actId="1036"/>
      <pc:docMkLst>
        <pc:docMk/>
      </pc:docMkLst>
      <pc:sldChg chg="modSp mod">
        <pc:chgData name="Tanika Bawa" userId="1f0d1162-f813-447f-8b94-4838e3f86570" providerId="ADAL" clId="{02610285-E537-4FB9-BA42-447E4017A624}" dt="2025-08-22T07:43:49.242" v="26" actId="1036"/>
        <pc:sldMkLst>
          <pc:docMk/>
          <pc:sldMk cId="862673173" sldId="262"/>
        </pc:sldMkLst>
        <pc:spChg chg="mod">
          <ac:chgData name="Tanika Bawa" userId="1f0d1162-f813-447f-8b94-4838e3f86570" providerId="ADAL" clId="{02610285-E537-4FB9-BA42-447E4017A624}" dt="2025-08-22T07:43:49.242" v="26" actId="1036"/>
          <ac:spMkLst>
            <pc:docMk/>
            <pc:sldMk cId="862673173" sldId="262"/>
            <ac:spMk id="5" creationId="{625A61CB-821A-2EA2-ADE0-94D94F45B92E}"/>
          </ac:spMkLst>
        </pc:spChg>
      </pc:sldChg>
      <pc:sldChg chg="modSp mod">
        <pc:chgData name="Tanika Bawa" userId="1f0d1162-f813-447f-8b94-4838e3f86570" providerId="ADAL" clId="{02610285-E537-4FB9-BA42-447E4017A624}" dt="2025-08-22T07:45:23.424" v="31"/>
        <pc:sldMkLst>
          <pc:docMk/>
          <pc:sldMk cId="1435622927" sldId="266"/>
        </pc:sldMkLst>
        <pc:spChg chg="mod">
          <ac:chgData name="Tanika Bawa" userId="1f0d1162-f813-447f-8b94-4838e3f86570" providerId="ADAL" clId="{02610285-E537-4FB9-BA42-447E4017A624}" dt="2025-08-22T07:45:23.424" v="31"/>
          <ac:spMkLst>
            <pc:docMk/>
            <pc:sldMk cId="1435622927" sldId="266"/>
            <ac:spMk id="6" creationId="{F9AE4DB1-C324-E89D-6784-EA9151C680E4}"/>
          </ac:spMkLst>
        </pc:spChg>
      </pc:sldChg>
      <pc:sldChg chg="modSp mod">
        <pc:chgData name="Tanika Bawa" userId="1f0d1162-f813-447f-8b94-4838e3f86570" providerId="ADAL" clId="{02610285-E537-4FB9-BA42-447E4017A624}" dt="2025-08-22T07:46:47.145" v="39" actId="6549"/>
        <pc:sldMkLst>
          <pc:docMk/>
          <pc:sldMk cId="4020699" sldId="267"/>
        </pc:sldMkLst>
        <pc:spChg chg="mod">
          <ac:chgData name="Tanika Bawa" userId="1f0d1162-f813-447f-8b94-4838e3f86570" providerId="ADAL" clId="{02610285-E537-4FB9-BA42-447E4017A624}" dt="2025-08-22T07:46:47.145" v="39" actId="6549"/>
          <ac:spMkLst>
            <pc:docMk/>
            <pc:sldMk cId="4020699" sldId="267"/>
            <ac:spMk id="10" creationId="{A23EF02B-A6D3-5A19-5DD8-E96F24B6810E}"/>
          </ac:spMkLst>
        </pc:spChg>
      </pc:sldChg>
      <pc:sldChg chg="modSp mod">
        <pc:chgData name="Tanika Bawa" userId="1f0d1162-f813-447f-8b94-4838e3f86570" providerId="ADAL" clId="{02610285-E537-4FB9-BA42-447E4017A624}" dt="2025-08-22T07:50:27.409" v="85" actId="1036"/>
        <pc:sldMkLst>
          <pc:docMk/>
          <pc:sldMk cId="419173162" sldId="269"/>
        </pc:sldMkLst>
        <pc:spChg chg="mod">
          <ac:chgData name="Tanika Bawa" userId="1f0d1162-f813-447f-8b94-4838e3f86570" providerId="ADAL" clId="{02610285-E537-4FB9-BA42-447E4017A624}" dt="2025-08-22T07:48:09.741" v="41"/>
          <ac:spMkLst>
            <pc:docMk/>
            <pc:sldMk cId="419173162" sldId="269"/>
            <ac:spMk id="13" creationId="{F00FAD23-C8F4-2129-B337-A331BF1A91F6}"/>
          </ac:spMkLst>
        </pc:spChg>
        <pc:spChg chg="mod">
          <ac:chgData name="Tanika Bawa" userId="1f0d1162-f813-447f-8b94-4838e3f86570" providerId="ADAL" clId="{02610285-E537-4FB9-BA42-447E4017A624}" dt="2025-08-22T07:49:08.840" v="48"/>
          <ac:spMkLst>
            <pc:docMk/>
            <pc:sldMk cId="419173162" sldId="269"/>
            <ac:spMk id="25" creationId="{C636C24D-564D-8E99-25A4-8BCF3FA9CCDA}"/>
          </ac:spMkLst>
        </pc:spChg>
        <pc:spChg chg="mod">
          <ac:chgData name="Tanika Bawa" userId="1f0d1162-f813-447f-8b94-4838e3f86570" providerId="ADAL" clId="{02610285-E537-4FB9-BA42-447E4017A624}" dt="2025-08-22T07:49:46.877" v="58"/>
          <ac:spMkLst>
            <pc:docMk/>
            <pc:sldMk cId="419173162" sldId="269"/>
            <ac:spMk id="26" creationId="{83AF1716-378F-4C38-AB8E-42E0B62C3179}"/>
          </ac:spMkLst>
        </pc:spChg>
        <pc:spChg chg="mod">
          <ac:chgData name="Tanika Bawa" userId="1f0d1162-f813-447f-8b94-4838e3f86570" providerId="ADAL" clId="{02610285-E537-4FB9-BA42-447E4017A624}" dt="2025-08-22T07:48:47.730" v="44" actId="20577"/>
          <ac:spMkLst>
            <pc:docMk/>
            <pc:sldMk cId="419173162" sldId="269"/>
            <ac:spMk id="29" creationId="{2D40E59F-0B6A-F3DE-B20C-398754387E73}"/>
          </ac:spMkLst>
        </pc:spChg>
        <pc:spChg chg="mod">
          <ac:chgData name="Tanika Bawa" userId="1f0d1162-f813-447f-8b94-4838e3f86570" providerId="ADAL" clId="{02610285-E537-4FB9-BA42-447E4017A624}" dt="2025-08-22T07:48:52.344" v="46"/>
          <ac:spMkLst>
            <pc:docMk/>
            <pc:sldMk cId="419173162" sldId="269"/>
            <ac:spMk id="31" creationId="{B37AC117-FBF1-46CF-0157-DE667F0AA3B7}"/>
          </ac:spMkLst>
        </pc:spChg>
        <pc:spChg chg="mod">
          <ac:chgData name="Tanika Bawa" userId="1f0d1162-f813-447f-8b94-4838e3f86570" providerId="ADAL" clId="{02610285-E537-4FB9-BA42-447E4017A624}" dt="2025-08-22T07:49:15.206" v="56" actId="1036"/>
          <ac:spMkLst>
            <pc:docMk/>
            <pc:sldMk cId="419173162" sldId="269"/>
            <ac:spMk id="33" creationId="{409BFBE1-5E55-01A4-A84D-38AEECBCD063}"/>
          </ac:spMkLst>
        </pc:spChg>
        <pc:spChg chg="mod">
          <ac:chgData name="Tanika Bawa" userId="1f0d1162-f813-447f-8b94-4838e3f86570" providerId="ADAL" clId="{02610285-E537-4FB9-BA42-447E4017A624}" dt="2025-08-22T07:49:08.840" v="48"/>
          <ac:spMkLst>
            <pc:docMk/>
            <pc:sldMk cId="419173162" sldId="269"/>
            <ac:spMk id="34" creationId="{6EFB5067-E1B8-60DD-A4A7-F8D571F1DE76}"/>
          </ac:spMkLst>
        </pc:spChg>
        <pc:spChg chg="mod">
          <ac:chgData name="Tanika Bawa" userId="1f0d1162-f813-447f-8b94-4838e3f86570" providerId="ADAL" clId="{02610285-E537-4FB9-BA42-447E4017A624}" dt="2025-08-22T07:50:27.409" v="85" actId="1036"/>
          <ac:spMkLst>
            <pc:docMk/>
            <pc:sldMk cId="419173162" sldId="269"/>
            <ac:spMk id="35" creationId="{3E090EB6-E4CA-558F-644A-5D108BD67A2A}"/>
          </ac:spMkLst>
        </pc:spChg>
        <pc:spChg chg="mod">
          <ac:chgData name="Tanika Bawa" userId="1f0d1162-f813-447f-8b94-4838e3f86570" providerId="ADAL" clId="{02610285-E537-4FB9-BA42-447E4017A624}" dt="2025-08-22T07:49:46.877" v="58"/>
          <ac:spMkLst>
            <pc:docMk/>
            <pc:sldMk cId="419173162" sldId="269"/>
            <ac:spMk id="36" creationId="{A5C623E6-C0D4-67BC-CFA6-9B27D198FDAA}"/>
          </ac:spMkLst>
        </pc:spChg>
        <pc:spChg chg="mod">
          <ac:chgData name="Tanika Bawa" userId="1f0d1162-f813-447f-8b94-4838e3f86570" providerId="ADAL" clId="{02610285-E537-4FB9-BA42-447E4017A624}" dt="2025-08-22T07:50:02.391" v="78" actId="1036"/>
          <ac:spMkLst>
            <pc:docMk/>
            <pc:sldMk cId="419173162" sldId="269"/>
            <ac:spMk id="37" creationId="{33007CF7-6D96-E4B2-6433-322D06E9EF4A}"/>
          </ac:spMkLst>
        </pc:spChg>
        <pc:grpChg chg="mod">
          <ac:chgData name="Tanika Bawa" userId="1f0d1162-f813-447f-8b94-4838e3f86570" providerId="ADAL" clId="{02610285-E537-4FB9-BA42-447E4017A624}" dt="2025-08-22T07:49:46.877" v="58"/>
          <ac:grpSpMkLst>
            <pc:docMk/>
            <pc:sldMk cId="419173162" sldId="269"/>
            <ac:grpSpMk id="40" creationId="{486E91CE-39AC-A886-7632-D4078C6005A5}"/>
          </ac:grpSpMkLst>
        </pc:grpChg>
        <pc:grpChg chg="mod">
          <ac:chgData name="Tanika Bawa" userId="1f0d1162-f813-447f-8b94-4838e3f86570" providerId="ADAL" clId="{02610285-E537-4FB9-BA42-447E4017A624}" dt="2025-08-22T07:49:08.840" v="48"/>
          <ac:grpSpMkLst>
            <pc:docMk/>
            <pc:sldMk cId="419173162" sldId="269"/>
            <ac:grpSpMk id="41" creationId="{7A391E38-3EFB-CACE-F0D2-61DDD9B93CDB}"/>
          </ac:grpSpMkLst>
        </pc:grpChg>
      </pc:sldChg>
      <pc:sldChg chg="modSp mod">
        <pc:chgData name="Tanika Bawa" userId="1f0d1162-f813-447f-8b94-4838e3f86570" providerId="ADAL" clId="{02610285-E537-4FB9-BA42-447E4017A624}" dt="2025-08-22T07:43:07.347" v="7"/>
        <pc:sldMkLst>
          <pc:docMk/>
          <pc:sldMk cId="4286317824" sldId="270"/>
        </pc:sldMkLst>
        <pc:spChg chg="mod">
          <ac:chgData name="Tanika Bawa" userId="1f0d1162-f813-447f-8b94-4838e3f86570" providerId="ADAL" clId="{02610285-E537-4FB9-BA42-447E4017A624}" dt="2025-08-22T07:42:04.894" v="3" actId="12788"/>
          <ac:spMkLst>
            <pc:docMk/>
            <pc:sldMk cId="4286317824" sldId="270"/>
            <ac:spMk id="13" creationId="{408022F2-2F4E-5055-75EF-CB3B970D2F2B}"/>
          </ac:spMkLst>
        </pc:spChg>
        <pc:spChg chg="mod">
          <ac:chgData name="Tanika Bawa" userId="1f0d1162-f813-447f-8b94-4838e3f86570" providerId="ADAL" clId="{02610285-E537-4FB9-BA42-447E4017A624}" dt="2025-08-22T07:43:07.347" v="7"/>
          <ac:spMkLst>
            <pc:docMk/>
            <pc:sldMk cId="4286317824" sldId="270"/>
            <ac:spMk id="15" creationId="{04AA25E0-2A0A-3E62-C76D-080983DE64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D61A5-2C04-F645-99CD-CE4F42952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99C1821C-74EE-8B4E-83CF-BC8222D16CF1}" type="datetimeFigureOut">
              <a:rPr lang="en-GB" smtClean="0"/>
              <a:pPr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851C6D87-30B8-3946-BF22-D8E7498DA7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Hackney Vector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white background&#10;&#10;AI-generated content may be incorrect.">
            <a:extLst>
              <a:ext uri="{FF2B5EF4-FFF2-40B4-BE49-F238E27FC236}">
                <a16:creationId xmlns:a16="http://schemas.microsoft.com/office/drawing/2014/main" id="{13D818C1-FF8F-9C14-86BD-E7883D6B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2"/>
          <a:stretch>
            <a:fillRect/>
          </a:stretch>
        </p:blipFill>
        <p:spPr>
          <a:xfrm>
            <a:off x="0" y="0"/>
            <a:ext cx="12243796" cy="1714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B2FE-A207-E6AA-528A-00394043FBB9}"/>
              </a:ext>
            </a:extLst>
          </p:cNvPr>
          <p:cNvSpPr/>
          <p:nvPr/>
        </p:nvSpPr>
        <p:spPr>
          <a:xfrm>
            <a:off x="11955780" y="0"/>
            <a:ext cx="1760220" cy="17146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5152905-2D70-69FD-E7FE-CF08E1A9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1" t="44388" r="30145" b="42963"/>
          <a:stretch>
            <a:fillRect/>
          </a:stretch>
        </p:blipFill>
        <p:spPr>
          <a:xfrm>
            <a:off x="7607521" y="13136643"/>
            <a:ext cx="5372377" cy="24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61CB-821A-2EA2-ADE0-94D94F45B92E}"/>
              </a:ext>
            </a:extLst>
          </p:cNvPr>
          <p:cNvSpPr txBox="1"/>
          <p:nvPr/>
        </p:nvSpPr>
        <p:spPr>
          <a:xfrm>
            <a:off x="6995161" y="5224873"/>
            <a:ext cx="6858000" cy="6760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zh-CN" altLang="en-US" sz="11500" spc="1200" dirty="0">
                <a:solidFill>
                  <a:srgbClr val="1F3D7E"/>
                </a:solidFill>
                <a:latin typeface="Hackney Vector" pitchFamily="2" charset="0"/>
              </a:rPr>
              <a:t>您准备好成为中风观察员了吗？</a:t>
            </a:r>
            <a:endParaRPr lang="en-GB" sz="145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E4A-E3E0-1B14-BF33-F4E370A4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441C13AF-99BB-7D67-7549-27B8A52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37"/>
          <a:stretch>
            <a:fillRect/>
          </a:stretch>
        </p:blipFill>
        <p:spPr>
          <a:xfrm>
            <a:off x="7639335" y="-1"/>
            <a:ext cx="6076665" cy="17146589"/>
          </a:xfrm>
          <a:prstGeom prst="rect">
            <a:avLst/>
          </a:prstGeom>
        </p:spPr>
      </p:pic>
      <p:pic>
        <p:nvPicPr>
          <p:cNvPr id="3" name="Picture 2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1A82755D-CFBE-4F57-8C3F-DEEF87AE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b="49164"/>
          <a:stretch>
            <a:fillRect/>
          </a:stretch>
        </p:blipFill>
        <p:spPr>
          <a:xfrm rot="10800000">
            <a:off x="-370659" y="-2"/>
            <a:ext cx="14870429" cy="171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E4DB1-C324-E89D-6784-EA9151C680E4}"/>
              </a:ext>
            </a:extLst>
          </p:cNvPr>
          <p:cNvSpPr txBox="1"/>
          <p:nvPr/>
        </p:nvSpPr>
        <p:spPr>
          <a:xfrm>
            <a:off x="1306288" y="3797997"/>
            <a:ext cx="10949940" cy="102528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zh-CN" altLang="en-US" sz="12000" spc="1200" dirty="0">
                <a:solidFill>
                  <a:schemeClr val="accent6"/>
                </a:solidFill>
                <a:latin typeface="Hackney Vector" pitchFamily="2" charset="0"/>
              </a:rPr>
              <a:t>每</a:t>
            </a:r>
            <a:r>
              <a:rPr lang="en-US" altLang="zh-CN" sz="12000" spc="1200" dirty="0">
                <a:solidFill>
                  <a:schemeClr val="accent6"/>
                </a:solidFill>
                <a:latin typeface="Hackney Vector" pitchFamily="2" charset="0"/>
              </a:rPr>
              <a:t>2</a:t>
            </a:r>
            <a:r>
              <a:rPr lang="zh-CN" altLang="en-US" sz="12000" spc="1200" dirty="0">
                <a:solidFill>
                  <a:schemeClr val="accent6"/>
                </a:solidFill>
                <a:latin typeface="Hackney Vector" pitchFamily="2" charset="0"/>
              </a:rPr>
              <a:t>秒钟，</a:t>
            </a:r>
            <a:endParaRPr lang="en-US" altLang="zh-CN" sz="120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zh-CN" altLang="en-US" sz="12000" spc="1200" dirty="0">
                <a:solidFill>
                  <a:schemeClr val="accent6"/>
                </a:solidFill>
                <a:latin typeface="Hackney Vector" pitchFamily="2" charset="0"/>
              </a:rPr>
              <a:t>就有一个人</a:t>
            </a:r>
            <a:endParaRPr lang="en-US" altLang="zh-CN" sz="120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zh-CN" altLang="en-US" sz="12000" spc="1200" dirty="0">
                <a:solidFill>
                  <a:schemeClr val="accent6"/>
                </a:solidFill>
                <a:latin typeface="Hackney Vector" pitchFamily="2" charset="0"/>
              </a:rPr>
              <a:t>发生中风。</a:t>
            </a:r>
            <a:endParaRPr lang="en-US" sz="8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zh-CN" altLang="en-US" sz="8000" spc="1200" dirty="0">
                <a:solidFill>
                  <a:srgbClr val="1F3D7E"/>
                </a:solidFill>
                <a:latin typeface="Hackney Vector" pitchFamily="2" charset="0"/>
              </a:rPr>
              <a:t>中风可能发生</a:t>
            </a:r>
          </a:p>
          <a:p>
            <a:pPr algn="ctr">
              <a:lnSpc>
                <a:spcPts val="13000"/>
              </a:lnSpc>
            </a:pPr>
            <a:r>
              <a:rPr lang="zh-CN" altLang="en-US" sz="8000" spc="1200" dirty="0">
                <a:solidFill>
                  <a:srgbClr val="1F3D7E"/>
                </a:solidFill>
                <a:latin typeface="Hackney Vector" pitchFamily="2" charset="0"/>
              </a:rPr>
              <a:t>在任何人身上，</a:t>
            </a:r>
          </a:p>
          <a:p>
            <a:pPr algn="ctr">
              <a:lnSpc>
                <a:spcPts val="13000"/>
              </a:lnSpc>
            </a:pPr>
            <a:r>
              <a:rPr lang="zh-CN" altLang="en-US" sz="8000" spc="1200" dirty="0">
                <a:solidFill>
                  <a:srgbClr val="1F3D7E"/>
                </a:solidFill>
                <a:latin typeface="Hackney Vector" pitchFamily="2" charset="0"/>
              </a:rPr>
              <a:t>在任何时候。</a:t>
            </a:r>
            <a:endParaRPr lang="en-GB" sz="8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77C139F7-6BC3-B298-316F-834AC669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88"/>
          <a:stretch>
            <a:fillRect/>
          </a:stretch>
        </p:blipFill>
        <p:spPr>
          <a:xfrm>
            <a:off x="0" y="32656"/>
            <a:ext cx="7182494" cy="17113932"/>
          </a:xfrm>
          <a:prstGeom prst="rect">
            <a:avLst/>
          </a:prstGeom>
        </p:spPr>
      </p:pic>
      <p:pic>
        <p:nvPicPr>
          <p:cNvPr id="6" name="Picture 5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641C2342-EDFD-82A3-3C15-477C9F9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t="14910"/>
          <a:stretch>
            <a:fillRect/>
          </a:stretch>
        </p:blipFill>
        <p:spPr>
          <a:xfrm>
            <a:off x="4828379" y="0"/>
            <a:ext cx="8887621" cy="1714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EF02B-A6D3-5A19-5DD8-E96F24B6810E}"/>
              </a:ext>
            </a:extLst>
          </p:cNvPr>
          <p:cNvSpPr txBox="1"/>
          <p:nvPr/>
        </p:nvSpPr>
        <p:spPr>
          <a:xfrm>
            <a:off x="6247314" y="4640162"/>
            <a:ext cx="7566657" cy="9094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zh-CN" altLang="en-US" sz="8000" spc="1200" dirty="0">
                <a:solidFill>
                  <a:srgbClr val="1F3D7E"/>
                </a:solidFill>
                <a:latin typeface="Hackney Vector" pitchFamily="2" charset="0"/>
              </a:rPr>
              <a:t>当有人发生中风时，</a:t>
            </a:r>
            <a:endParaRPr lang="en-US" altLang="zh-CN" sz="8000" spc="1200" dirty="0">
              <a:solidFill>
                <a:srgbClr val="1F3D7E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ja-JP" altLang="en-US" sz="12000" b="1" spc="1200" dirty="0">
                <a:solidFill>
                  <a:schemeClr val="accent6"/>
                </a:solidFill>
                <a:latin typeface="Hackney Vector" pitchFamily="2" charset="0"/>
              </a:rPr>
              <a:t>分秒必争</a:t>
            </a:r>
            <a:endParaRPr lang="en-US" sz="5000" b="1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/>
            <a:endParaRPr lang="en-US" altLang="zh-CN" sz="6500" spc="1200" dirty="0">
              <a:solidFill>
                <a:srgbClr val="1F3D7E"/>
              </a:solidFill>
              <a:latin typeface="Hackney Vector" pitchFamily="2" charset="0"/>
            </a:endParaRPr>
          </a:p>
          <a:p>
            <a:pPr algn="ctr"/>
            <a:r>
              <a:rPr lang="zh-CN" altLang="en-US" sz="6500" spc="1200" dirty="0">
                <a:solidFill>
                  <a:srgbClr val="1F3D7E"/>
                </a:solidFill>
                <a:latin typeface="Hackney Vector" pitchFamily="2" charset="0"/>
              </a:rPr>
              <a:t>快速行动 </a:t>
            </a:r>
          </a:p>
          <a:p>
            <a:pPr algn="ctr"/>
            <a:r>
              <a:rPr lang="zh-CN" altLang="en-US" sz="6500" spc="1200" dirty="0">
                <a:solidFill>
                  <a:srgbClr val="1F3D7E"/>
                </a:solidFill>
                <a:latin typeface="Hackney Vector" pitchFamily="2" charset="0"/>
              </a:rPr>
              <a:t>挽救生命 </a:t>
            </a:r>
          </a:p>
          <a:p>
            <a:pPr algn="ctr"/>
            <a:r>
              <a:rPr lang="zh-CN" altLang="en-US" sz="6500" spc="1200" dirty="0">
                <a:solidFill>
                  <a:srgbClr val="1F3D7E"/>
                </a:solidFill>
                <a:latin typeface="Hackney Vector" pitchFamily="2" charset="0"/>
              </a:rPr>
              <a:t>并促进康复。</a:t>
            </a:r>
            <a:endParaRPr lang="en-US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B00-F6D1-9021-FBDC-220E82D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5CAE9D1D-3FBB-160E-D383-A340C87D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DCBA7-03BA-5FCA-370C-3D2F016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83297"/>
            <a:ext cx="9865894" cy="3742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FAD23-C8F4-2129-B337-A331BF1A91F6}"/>
              </a:ext>
            </a:extLst>
          </p:cNvPr>
          <p:cNvSpPr txBox="1"/>
          <p:nvPr/>
        </p:nvSpPr>
        <p:spPr>
          <a:xfrm>
            <a:off x="3224271" y="1296852"/>
            <a:ext cx="726745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7000" spc="1200" dirty="0">
                <a:solidFill>
                  <a:srgbClr val="1F3D7E"/>
                </a:solidFill>
                <a:latin typeface="Hackney Vector" pitchFamily="2" charset="0"/>
              </a:rPr>
              <a:t>立即成为中风 </a:t>
            </a:r>
          </a:p>
          <a:p>
            <a:pPr algn="ctr"/>
            <a:r>
              <a:rPr lang="zh-CN" altLang="en-US" sz="7000" spc="1200" dirty="0">
                <a:solidFill>
                  <a:srgbClr val="1F3D7E"/>
                </a:solidFill>
                <a:latin typeface="Hackney Vector" pitchFamily="2" charset="0"/>
              </a:rPr>
              <a:t>观察员</a:t>
            </a:r>
            <a:endParaRPr lang="en-GB" sz="7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4AF7A-C455-30CA-E09D-E0F6EFCAF768}"/>
              </a:ext>
            </a:extLst>
          </p:cNvPr>
          <p:cNvGrpSpPr/>
          <p:nvPr/>
        </p:nvGrpSpPr>
        <p:grpSpPr>
          <a:xfrm>
            <a:off x="2498273" y="4577569"/>
            <a:ext cx="8718133" cy="2122714"/>
            <a:chOff x="2498273" y="4283656"/>
            <a:chExt cx="8718133" cy="21227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AFBBAB-B3D4-797C-2D08-168A949C1132}"/>
                </a:ext>
              </a:extLst>
            </p:cNvPr>
            <p:cNvSpPr/>
            <p:nvPr/>
          </p:nvSpPr>
          <p:spPr>
            <a:xfrm>
              <a:off x="2499595" y="4283656"/>
              <a:ext cx="8716811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40E59F-0B6A-F3DE-B20C-398754387E73}"/>
                </a:ext>
              </a:extLst>
            </p:cNvPr>
            <p:cNvSpPr txBox="1"/>
            <p:nvPr/>
          </p:nvSpPr>
          <p:spPr>
            <a:xfrm>
              <a:off x="4976093" y="4820879"/>
              <a:ext cx="6089234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zh-CN" altLang="en-US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观看患者、医生和专家，解释需要注意的事项</a:t>
              </a:r>
              <a:endParaRPr lang="en-US" sz="30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00BA58-2923-7A5E-49E8-C5E0E9B73E79}"/>
                </a:ext>
              </a:extLst>
            </p:cNvPr>
            <p:cNvSpPr/>
            <p:nvPr/>
          </p:nvSpPr>
          <p:spPr>
            <a:xfrm>
              <a:off x="2498273" y="4283656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1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993CB0-D063-DEA6-79B2-C6F1AE30A3DA}"/>
              </a:ext>
            </a:extLst>
          </p:cNvPr>
          <p:cNvGrpSpPr/>
          <p:nvPr/>
        </p:nvGrpSpPr>
        <p:grpSpPr>
          <a:xfrm>
            <a:off x="2492500" y="6952468"/>
            <a:ext cx="8722583" cy="2133561"/>
            <a:chOff x="2493822" y="6738519"/>
            <a:chExt cx="8722583" cy="21335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C786F-0AE4-DEB6-E479-54BB771526D9}"/>
                </a:ext>
              </a:extLst>
            </p:cNvPr>
            <p:cNvSpPr/>
            <p:nvPr/>
          </p:nvSpPr>
          <p:spPr>
            <a:xfrm>
              <a:off x="2499595" y="6749366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AC117-FBF1-46CF-0157-DE667F0AA3B7}"/>
                </a:ext>
              </a:extLst>
            </p:cNvPr>
            <p:cNvSpPr txBox="1"/>
            <p:nvPr/>
          </p:nvSpPr>
          <p:spPr>
            <a:xfrm>
              <a:off x="4976093" y="7529011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zh-CN" alt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完成互动测验</a:t>
              </a:r>
              <a:endParaRPr lang="en-US" sz="2800" kern="10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8F882D-1DA0-DBB0-B944-378BDDE81634}"/>
                </a:ext>
              </a:extLst>
            </p:cNvPr>
            <p:cNvSpPr/>
            <p:nvPr/>
          </p:nvSpPr>
          <p:spPr>
            <a:xfrm>
              <a:off x="2493822" y="6738519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2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391E38-3EFB-CACE-F0D2-61DDD9B93CDB}"/>
              </a:ext>
            </a:extLst>
          </p:cNvPr>
          <p:cNvGrpSpPr/>
          <p:nvPr/>
        </p:nvGrpSpPr>
        <p:grpSpPr>
          <a:xfrm>
            <a:off x="2498273" y="9360516"/>
            <a:ext cx="8718133" cy="2145758"/>
            <a:chOff x="2498273" y="9507684"/>
            <a:chExt cx="8718133" cy="214575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636C24D-564D-8E99-25A4-8BCF3FA9CCDA}"/>
                </a:ext>
              </a:extLst>
            </p:cNvPr>
            <p:cNvSpPr/>
            <p:nvPr/>
          </p:nvSpPr>
          <p:spPr>
            <a:xfrm>
              <a:off x="2499594" y="9507684"/>
              <a:ext cx="8716812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9BFBE1-5E55-01A4-A84D-38AEECBCD063}"/>
                </a:ext>
              </a:extLst>
            </p:cNvPr>
            <p:cNvSpPr txBox="1"/>
            <p:nvPr/>
          </p:nvSpPr>
          <p:spPr>
            <a:xfrm>
              <a:off x="4976093" y="10295174"/>
              <a:ext cx="6089234" cy="589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zh-CN" alt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测试你的观察力和反应速度</a:t>
              </a:r>
              <a:endParaRPr lang="en-US" sz="3000" kern="10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FB5067-E1B8-60DD-A4A7-F8D571F1DE76}"/>
                </a:ext>
              </a:extLst>
            </p:cNvPr>
            <p:cNvSpPr/>
            <p:nvPr/>
          </p:nvSpPr>
          <p:spPr>
            <a:xfrm>
              <a:off x="2498273" y="953072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3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E91CE-39AC-A886-7632-D4078C6005A5}"/>
              </a:ext>
            </a:extLst>
          </p:cNvPr>
          <p:cNvGrpSpPr/>
          <p:nvPr/>
        </p:nvGrpSpPr>
        <p:grpSpPr>
          <a:xfrm>
            <a:off x="2488487" y="11769306"/>
            <a:ext cx="8726599" cy="2139796"/>
            <a:chOff x="2489808" y="12343686"/>
            <a:chExt cx="8726599" cy="21397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3AF1716-378F-4C38-AB8E-42E0B62C3179}"/>
                </a:ext>
              </a:extLst>
            </p:cNvPr>
            <p:cNvSpPr/>
            <p:nvPr/>
          </p:nvSpPr>
          <p:spPr>
            <a:xfrm>
              <a:off x="2499594" y="12343686"/>
              <a:ext cx="8716813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C623E6-C0D4-67BC-CFA6-9B27D198FDAA}"/>
                </a:ext>
              </a:extLst>
            </p:cNvPr>
            <p:cNvSpPr/>
            <p:nvPr/>
          </p:nvSpPr>
          <p:spPr>
            <a:xfrm>
              <a:off x="2489808" y="1236076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4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007CF7-6D96-E4B2-6433-322D06E9EF4A}"/>
                </a:ext>
              </a:extLst>
            </p:cNvPr>
            <p:cNvSpPr txBox="1"/>
            <p:nvPr/>
          </p:nvSpPr>
          <p:spPr>
            <a:xfrm>
              <a:off x="4976093" y="13109173"/>
              <a:ext cx="6089234" cy="551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zh-CN" altLang="en-US" sz="28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获取您的“</a:t>
              </a:r>
              <a:r>
                <a:rPr lang="en-US" altLang="zh-CN" sz="28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Stroke Spotter</a:t>
              </a:r>
              <a:r>
                <a:rPr lang="en-US" altLang="zh-CN" sz="28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”</a:t>
              </a:r>
              <a:r>
                <a:rPr lang="zh-CN" altLang="en-US" sz="28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徽章</a:t>
              </a:r>
              <a:endParaRPr lang="en-US" sz="28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FEF4C9-1CF8-9F5D-FF44-C85EAA951318}"/>
              </a:ext>
            </a:extLst>
          </p:cNvPr>
          <p:cNvGrpSpPr/>
          <p:nvPr/>
        </p:nvGrpSpPr>
        <p:grpSpPr>
          <a:xfrm>
            <a:off x="2498273" y="14172135"/>
            <a:ext cx="8718132" cy="2131900"/>
            <a:chOff x="2499595" y="15141648"/>
            <a:chExt cx="8718132" cy="21319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2F24EE-34CD-CA76-747D-EFDCCBAAA83F}"/>
                </a:ext>
              </a:extLst>
            </p:cNvPr>
            <p:cNvSpPr/>
            <p:nvPr/>
          </p:nvSpPr>
          <p:spPr>
            <a:xfrm>
              <a:off x="2499595" y="15141648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90EB6-E4CA-558F-644A-5D108BD67A2A}"/>
                </a:ext>
              </a:extLst>
            </p:cNvPr>
            <p:cNvSpPr txBox="1"/>
            <p:nvPr/>
          </p:nvSpPr>
          <p:spPr>
            <a:xfrm>
              <a:off x="4976092" y="15683155"/>
              <a:ext cx="6241635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zh-CN" altLang="en-US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与你的社交圈分享并鼓励他人加入挑战</a:t>
              </a:r>
              <a:endParaRPr lang="en-US" sz="30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4BA34-C4EF-8E7E-2E6D-42F72261232F}"/>
                </a:ext>
              </a:extLst>
            </p:cNvPr>
            <p:cNvSpPr/>
            <p:nvPr/>
          </p:nvSpPr>
          <p:spPr>
            <a:xfrm>
              <a:off x="2499595" y="15150834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5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526-B579-70CE-8DF3-185BA58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0B23E932-5A43-6B78-F346-C3EF62C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C0A4A-295E-B3FD-A21F-CAD9B65B4CD1}"/>
              </a:ext>
            </a:extLst>
          </p:cNvPr>
          <p:cNvGrpSpPr/>
          <p:nvPr/>
        </p:nvGrpSpPr>
        <p:grpSpPr>
          <a:xfrm>
            <a:off x="24192" y="9024377"/>
            <a:ext cx="13716001" cy="9330568"/>
            <a:chOff x="-5" y="9532035"/>
            <a:chExt cx="13716001" cy="8677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CBAC63-2B24-E831-7089-B4A848B5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726" t="20738" r="14170" b="-1"/>
            <a:stretch>
              <a:fillRect/>
            </a:stretch>
          </p:blipFill>
          <p:spPr>
            <a:xfrm rot="10800000">
              <a:off x="-5" y="9532035"/>
              <a:ext cx="13716001" cy="86774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E456F-E67B-F05B-0992-C72BC771C4E1}"/>
                </a:ext>
              </a:extLst>
            </p:cNvPr>
            <p:cNvSpPr/>
            <p:nvPr/>
          </p:nvSpPr>
          <p:spPr>
            <a:xfrm>
              <a:off x="-4" y="15947302"/>
              <a:ext cx="3526975" cy="1364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F7987-2702-DDA2-55DD-230A324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49629" y="6548343"/>
            <a:ext cx="7907677" cy="156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6EF6E-8D71-41ED-2E4C-F1D8DB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1" y="3967627"/>
            <a:ext cx="8044053" cy="156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B8142-A974-9CD3-0219-B78DCB5B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82" y="2141873"/>
            <a:ext cx="7267459" cy="214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6ADD5-7973-4412-9F81-AB70743E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04846" y="4418409"/>
            <a:ext cx="8892961" cy="200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7659-64D9-52B6-FD07-E540A3DC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7992" y="10147301"/>
            <a:ext cx="10871708" cy="289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027A0-3245-A617-2C16-6DFE80BD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2781" y="15149028"/>
            <a:ext cx="9274628" cy="182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B24F5-16B2-FC87-3ECC-2A1F5237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4" y="13104505"/>
            <a:ext cx="10871708" cy="2162545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51059A-5214-2E12-CA0B-1D4991F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51" t="44388" r="30145" b="42963"/>
          <a:stretch>
            <a:fillRect/>
          </a:stretch>
        </p:blipFill>
        <p:spPr>
          <a:xfrm>
            <a:off x="4815990" y="14706392"/>
            <a:ext cx="4442695" cy="2003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A25E0-2A0A-3E62-C76D-080983DE6406}"/>
              </a:ext>
            </a:extLst>
          </p:cNvPr>
          <p:cNvSpPr txBox="1"/>
          <p:nvPr/>
        </p:nvSpPr>
        <p:spPr>
          <a:xfrm>
            <a:off x="2304846" y="9974094"/>
            <a:ext cx="9774529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500" spc="1200" dirty="0">
                <a:solidFill>
                  <a:schemeClr val="accent6"/>
                </a:solidFill>
                <a:latin typeface="Hackney Vector" pitchFamily="2" charset="0"/>
              </a:rPr>
              <a:t>您今天的行动</a:t>
            </a:r>
            <a:r>
              <a:rPr lang="en-US" sz="6500" spc="1200" dirty="0">
                <a:solidFill>
                  <a:schemeClr val="accent6"/>
                </a:solidFill>
                <a:latin typeface="Hackney Vector" pitchFamily="2" charset="0"/>
              </a:rPr>
              <a:t> </a:t>
            </a:r>
          </a:p>
          <a:p>
            <a:pPr algn="ctr"/>
            <a:r>
              <a:rPr lang="zh-CN" altLang="en-US" sz="6500" spc="1200" dirty="0">
                <a:solidFill>
                  <a:schemeClr val="accent6"/>
                </a:solidFill>
                <a:latin typeface="Hackney Vector" pitchFamily="2" charset="0"/>
              </a:rPr>
              <a:t>可能改变明天的人生。</a:t>
            </a:r>
            <a:endParaRPr lang="en-GB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DCB7A-3968-A8EB-22C7-EE4FA0E2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3500" y="6078784"/>
            <a:ext cx="7907677" cy="1562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022F2-2F4E-5055-75EF-CB3B970D2F2B}"/>
              </a:ext>
            </a:extLst>
          </p:cNvPr>
          <p:cNvSpPr txBox="1"/>
          <p:nvPr/>
        </p:nvSpPr>
        <p:spPr>
          <a:xfrm>
            <a:off x="3358639" y="4144900"/>
            <a:ext cx="699872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0" b="1" spc="1200" dirty="0">
                <a:solidFill>
                  <a:srgbClr val="1F3D7E"/>
                </a:solidFill>
                <a:latin typeface="Hackney Vector" pitchFamily="2" charset="0"/>
              </a:rPr>
              <a:t>分秒必争</a:t>
            </a:r>
            <a:endParaRPr lang="en-GB" sz="12000" b="1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D54C-4D04-A1F7-5ECC-4D1CE5E38514}"/>
              </a:ext>
            </a:extLst>
          </p:cNvPr>
          <p:cNvSpPr txBox="1"/>
          <p:nvPr/>
        </p:nvSpPr>
        <p:spPr>
          <a:xfrm>
            <a:off x="8483536" y="13785087"/>
            <a:ext cx="31544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#ACTFAST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3291-C010-A21C-585B-9AF79919CCD6}"/>
              </a:ext>
            </a:extLst>
          </p:cNvPr>
          <p:cNvSpPr txBox="1"/>
          <p:nvPr/>
        </p:nvSpPr>
        <p:spPr>
          <a:xfrm>
            <a:off x="1707834" y="13785087"/>
            <a:ext cx="6144350" cy="73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#WORLDSTROKEDAY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6C9AD-6100-0841-E816-C16DEED03978}"/>
              </a:ext>
            </a:extLst>
          </p:cNvPr>
          <p:cNvSpPr txBox="1"/>
          <p:nvPr/>
        </p:nvSpPr>
        <p:spPr>
          <a:xfrm>
            <a:off x="-24193" y="13031422"/>
            <a:ext cx="13667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rgbClr val="1F3D7E"/>
                </a:solidFill>
                <a:latin typeface="Hackney Vector" pitchFamily="2" charset="0"/>
              </a:rPr>
              <a:t>WWW.WORLDSTROKECAMPAIGN.ORG</a:t>
            </a:r>
            <a:endParaRPr lang="en-GB" sz="4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183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Hackney Vector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Tanika Bawa</cp:lastModifiedBy>
  <cp:revision>20</cp:revision>
  <dcterms:created xsi:type="dcterms:W3CDTF">2025-05-20T16:17:13Z</dcterms:created>
  <dcterms:modified xsi:type="dcterms:W3CDTF">2025-08-22T07:50:35Z</dcterms:modified>
</cp:coreProperties>
</file>