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6" r:id="rId3"/>
    <p:sldId id="267" r:id="rId4"/>
    <p:sldId id="269" r:id="rId5"/>
    <p:sldId id="270" r:id="rId6"/>
  </p:sldIdLst>
  <p:sldSz cx="13716000" cy="17146588"/>
  <p:notesSz cx="6858000" cy="9144000"/>
  <p:defaultTextStyle>
    <a:defPPr>
      <a:defRPr lang="en-US"/>
    </a:defPPr>
    <a:lvl1pPr marL="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1pPr>
    <a:lvl2pPr marL="74066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2pPr>
    <a:lvl3pPr marL="148132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3pPr>
    <a:lvl4pPr marL="222199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4pPr>
    <a:lvl5pPr marL="2962656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5pPr>
    <a:lvl6pPr marL="370332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6pPr>
    <a:lvl7pPr marL="444398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7pPr>
    <a:lvl8pPr marL="518464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8pPr>
    <a:lvl9pPr marL="592531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D7E"/>
    <a:srgbClr val="1F3DFE"/>
    <a:srgbClr val="FF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93965-7B1E-4DBE-A49D-B7CDCBCF0FBB}" v="59" dt="2025-08-22T08:07:27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48"/>
  </p:normalViewPr>
  <p:slideViewPr>
    <p:cSldViewPr snapToGrid="0" snapToObjects="1">
      <p:cViewPr varScale="1">
        <p:scale>
          <a:sx n="32" d="100"/>
          <a:sy n="32" d="100"/>
        </p:scale>
        <p:origin x="219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ka Bawa" userId="1f0d1162-f813-447f-8b94-4838e3f86570" providerId="ADAL" clId="{6D493965-7B1E-4DBE-A49D-B7CDCBCF0FBB}"/>
    <pc:docChg chg="undo custSel modSld">
      <pc:chgData name="Tanika Bawa" userId="1f0d1162-f813-447f-8b94-4838e3f86570" providerId="ADAL" clId="{6D493965-7B1E-4DBE-A49D-B7CDCBCF0FBB}" dt="2025-08-22T08:08:02.727" v="164" actId="1035"/>
      <pc:docMkLst>
        <pc:docMk/>
      </pc:docMkLst>
      <pc:sldChg chg="modSp mod">
        <pc:chgData name="Tanika Bawa" userId="1f0d1162-f813-447f-8b94-4838e3f86570" providerId="ADAL" clId="{6D493965-7B1E-4DBE-A49D-B7CDCBCF0FBB}" dt="2025-08-22T07:58:25.025" v="31" actId="404"/>
        <pc:sldMkLst>
          <pc:docMk/>
          <pc:sldMk cId="862673173" sldId="262"/>
        </pc:sldMkLst>
        <pc:spChg chg="mod">
          <ac:chgData name="Tanika Bawa" userId="1f0d1162-f813-447f-8b94-4838e3f86570" providerId="ADAL" clId="{6D493965-7B1E-4DBE-A49D-B7CDCBCF0FBB}" dt="2025-08-22T07:58:25.025" v="31" actId="404"/>
          <ac:spMkLst>
            <pc:docMk/>
            <pc:sldMk cId="862673173" sldId="262"/>
            <ac:spMk id="5" creationId="{625A61CB-821A-2EA2-ADE0-94D94F45B92E}"/>
          </ac:spMkLst>
        </pc:spChg>
      </pc:sldChg>
      <pc:sldChg chg="modSp mod">
        <pc:chgData name="Tanika Bawa" userId="1f0d1162-f813-447f-8b94-4838e3f86570" providerId="ADAL" clId="{6D493965-7B1E-4DBE-A49D-B7CDCBCF0FBB}" dt="2025-08-22T07:59:07.452" v="35"/>
        <pc:sldMkLst>
          <pc:docMk/>
          <pc:sldMk cId="1435622927" sldId="266"/>
        </pc:sldMkLst>
        <pc:spChg chg="mod">
          <ac:chgData name="Tanika Bawa" userId="1f0d1162-f813-447f-8b94-4838e3f86570" providerId="ADAL" clId="{6D493965-7B1E-4DBE-A49D-B7CDCBCF0FBB}" dt="2025-08-22T07:59:07.452" v="35"/>
          <ac:spMkLst>
            <pc:docMk/>
            <pc:sldMk cId="1435622927" sldId="266"/>
            <ac:spMk id="6" creationId="{F9AE4DB1-C324-E89D-6784-EA9151C680E4}"/>
          </ac:spMkLst>
        </pc:spChg>
      </pc:sldChg>
      <pc:sldChg chg="modSp mod">
        <pc:chgData name="Tanika Bawa" userId="1f0d1162-f813-447f-8b94-4838e3f86570" providerId="ADAL" clId="{6D493965-7B1E-4DBE-A49D-B7CDCBCF0FBB}" dt="2025-08-22T07:59:41.098" v="40"/>
        <pc:sldMkLst>
          <pc:docMk/>
          <pc:sldMk cId="4020699" sldId="267"/>
        </pc:sldMkLst>
        <pc:spChg chg="mod">
          <ac:chgData name="Tanika Bawa" userId="1f0d1162-f813-447f-8b94-4838e3f86570" providerId="ADAL" clId="{6D493965-7B1E-4DBE-A49D-B7CDCBCF0FBB}" dt="2025-08-22T07:59:41.098" v="40"/>
          <ac:spMkLst>
            <pc:docMk/>
            <pc:sldMk cId="4020699" sldId="267"/>
            <ac:spMk id="10" creationId="{A23EF02B-A6D3-5A19-5DD8-E96F24B6810E}"/>
          </ac:spMkLst>
        </pc:spChg>
      </pc:sldChg>
      <pc:sldChg chg="addSp delSp modSp mod">
        <pc:chgData name="Tanika Bawa" userId="1f0d1162-f813-447f-8b94-4838e3f86570" providerId="ADAL" clId="{6D493965-7B1E-4DBE-A49D-B7CDCBCF0FBB}" dt="2025-08-22T08:08:02.727" v="164" actId="1035"/>
        <pc:sldMkLst>
          <pc:docMk/>
          <pc:sldMk cId="419173162" sldId="269"/>
        </pc:sldMkLst>
        <pc:spChg chg="add mod">
          <ac:chgData name="Tanika Bawa" userId="1f0d1162-f813-447f-8b94-4838e3f86570" providerId="ADAL" clId="{6D493965-7B1E-4DBE-A49D-B7CDCBCF0FBB}" dt="2025-08-22T08:07:27.200" v="154" actId="1036"/>
          <ac:spMkLst>
            <pc:docMk/>
            <pc:sldMk cId="419173162" sldId="269"/>
            <ac:spMk id="2" creationId="{8B915DCD-683D-FB1D-5111-D0A9A723952F}"/>
          </ac:spMkLst>
        </pc:spChg>
        <pc:spChg chg="add del mod">
          <ac:chgData name="Tanika Bawa" userId="1f0d1162-f813-447f-8b94-4838e3f86570" providerId="ADAL" clId="{6D493965-7B1E-4DBE-A49D-B7CDCBCF0FBB}" dt="2025-08-22T08:06:03.542" v="102" actId="478"/>
          <ac:spMkLst>
            <pc:docMk/>
            <pc:sldMk cId="419173162" sldId="269"/>
            <ac:spMk id="5" creationId="{FEC667C9-F90D-F515-012E-D0D1779E15A2}"/>
          </ac:spMkLst>
        </pc:spChg>
        <pc:spChg chg="add del mod">
          <ac:chgData name="Tanika Bawa" userId="1f0d1162-f813-447f-8b94-4838e3f86570" providerId="ADAL" clId="{6D493965-7B1E-4DBE-A49D-B7CDCBCF0FBB}" dt="2025-08-22T08:06:06.919" v="103" actId="478"/>
          <ac:spMkLst>
            <pc:docMk/>
            <pc:sldMk cId="419173162" sldId="269"/>
            <ac:spMk id="6" creationId="{B122B40D-04D6-9217-E0D7-FF26E3563D59}"/>
          </ac:spMkLst>
        </pc:spChg>
        <pc:spChg chg="add del">
          <ac:chgData name="Tanika Bawa" userId="1f0d1162-f813-447f-8b94-4838e3f86570" providerId="ADAL" clId="{6D493965-7B1E-4DBE-A49D-B7CDCBCF0FBB}" dt="2025-08-22T08:05:48.274" v="80" actId="478"/>
          <ac:spMkLst>
            <pc:docMk/>
            <pc:sldMk cId="419173162" sldId="269"/>
            <ac:spMk id="8" creationId="{CD4081BA-DBBD-0E5D-F20B-C2E8A99F60D9}"/>
          </ac:spMkLst>
        </pc:spChg>
        <pc:spChg chg="mod">
          <ac:chgData name="Tanika Bawa" userId="1f0d1162-f813-447f-8b94-4838e3f86570" providerId="ADAL" clId="{6D493965-7B1E-4DBE-A49D-B7CDCBCF0FBB}" dt="2025-08-22T08:00:12.058" v="44" actId="12788"/>
          <ac:spMkLst>
            <pc:docMk/>
            <pc:sldMk cId="419173162" sldId="269"/>
            <ac:spMk id="13" creationId="{F00FAD23-C8F4-2129-B337-A331BF1A91F6}"/>
          </ac:spMkLst>
        </pc:spChg>
        <pc:spChg chg="mod">
          <ac:chgData name="Tanika Bawa" userId="1f0d1162-f813-447f-8b94-4838e3f86570" providerId="ADAL" clId="{6D493965-7B1E-4DBE-A49D-B7CDCBCF0FBB}" dt="2025-08-22T08:04:48.830" v="70"/>
          <ac:spMkLst>
            <pc:docMk/>
            <pc:sldMk cId="419173162" sldId="269"/>
            <ac:spMk id="25" creationId="{C636C24D-564D-8E99-25A4-8BCF3FA9CCDA}"/>
          </ac:spMkLst>
        </pc:spChg>
        <pc:spChg chg="mod">
          <ac:chgData name="Tanika Bawa" userId="1f0d1162-f813-447f-8b94-4838e3f86570" providerId="ADAL" clId="{6D493965-7B1E-4DBE-A49D-B7CDCBCF0FBB}" dt="2025-08-22T08:05:11.858" v="73"/>
          <ac:spMkLst>
            <pc:docMk/>
            <pc:sldMk cId="419173162" sldId="269"/>
            <ac:spMk id="26" creationId="{83AF1716-378F-4C38-AB8E-42E0B62C3179}"/>
          </ac:spMkLst>
        </pc:spChg>
        <pc:spChg chg="mod">
          <ac:chgData name="Tanika Bawa" userId="1f0d1162-f813-447f-8b94-4838e3f86570" providerId="ADAL" clId="{6D493965-7B1E-4DBE-A49D-B7CDCBCF0FBB}" dt="2025-08-22T08:08:02.727" v="164" actId="1035"/>
          <ac:spMkLst>
            <pc:docMk/>
            <pc:sldMk cId="419173162" sldId="269"/>
            <ac:spMk id="29" creationId="{2D40E59F-0B6A-F3DE-B20C-398754387E73}"/>
          </ac:spMkLst>
        </pc:spChg>
        <pc:spChg chg="mod">
          <ac:chgData name="Tanika Bawa" userId="1f0d1162-f813-447f-8b94-4838e3f86570" providerId="ADAL" clId="{6D493965-7B1E-4DBE-A49D-B7CDCBCF0FBB}" dt="2025-08-22T08:04:30.497" v="68" actId="1037"/>
          <ac:spMkLst>
            <pc:docMk/>
            <pc:sldMk cId="419173162" sldId="269"/>
            <ac:spMk id="31" creationId="{B37AC117-FBF1-46CF-0157-DE667F0AA3B7}"/>
          </ac:spMkLst>
        </pc:spChg>
        <pc:spChg chg="mod">
          <ac:chgData name="Tanika Bawa" userId="1f0d1162-f813-447f-8b94-4838e3f86570" providerId="ADAL" clId="{6D493965-7B1E-4DBE-A49D-B7CDCBCF0FBB}" dt="2025-08-22T08:07:50.378" v="163" actId="1036"/>
          <ac:spMkLst>
            <pc:docMk/>
            <pc:sldMk cId="419173162" sldId="269"/>
            <ac:spMk id="33" creationId="{409BFBE1-5E55-01A4-A84D-38AEECBCD063}"/>
          </ac:spMkLst>
        </pc:spChg>
        <pc:spChg chg="mod">
          <ac:chgData name="Tanika Bawa" userId="1f0d1162-f813-447f-8b94-4838e3f86570" providerId="ADAL" clId="{6D493965-7B1E-4DBE-A49D-B7CDCBCF0FBB}" dt="2025-08-22T08:04:48.830" v="70"/>
          <ac:spMkLst>
            <pc:docMk/>
            <pc:sldMk cId="419173162" sldId="269"/>
            <ac:spMk id="34" creationId="{6EFB5067-E1B8-60DD-A4A7-F8D571F1DE76}"/>
          </ac:spMkLst>
        </pc:spChg>
        <pc:spChg chg="mod">
          <ac:chgData name="Tanika Bawa" userId="1f0d1162-f813-447f-8b94-4838e3f86570" providerId="ADAL" clId="{6D493965-7B1E-4DBE-A49D-B7CDCBCF0FBB}" dt="2025-08-22T08:07:45.086" v="157" actId="1036"/>
          <ac:spMkLst>
            <pc:docMk/>
            <pc:sldMk cId="419173162" sldId="269"/>
            <ac:spMk id="35" creationId="{3E090EB6-E4CA-558F-644A-5D108BD67A2A}"/>
          </ac:spMkLst>
        </pc:spChg>
        <pc:spChg chg="mod">
          <ac:chgData name="Tanika Bawa" userId="1f0d1162-f813-447f-8b94-4838e3f86570" providerId="ADAL" clId="{6D493965-7B1E-4DBE-A49D-B7CDCBCF0FBB}" dt="2025-08-22T08:05:11.858" v="73"/>
          <ac:spMkLst>
            <pc:docMk/>
            <pc:sldMk cId="419173162" sldId="269"/>
            <ac:spMk id="36" creationId="{A5C623E6-C0D4-67BC-CFA6-9B27D198FDAA}"/>
          </ac:spMkLst>
        </pc:spChg>
        <pc:spChg chg="mod">
          <ac:chgData name="Tanika Bawa" userId="1f0d1162-f813-447f-8b94-4838e3f86570" providerId="ADAL" clId="{6D493965-7B1E-4DBE-A49D-B7CDCBCF0FBB}" dt="2025-08-22T08:05:25.994" v="74" actId="20577"/>
          <ac:spMkLst>
            <pc:docMk/>
            <pc:sldMk cId="419173162" sldId="269"/>
            <ac:spMk id="37" creationId="{33007CF7-6D96-E4B2-6433-322D06E9EF4A}"/>
          </ac:spMkLst>
        </pc:spChg>
        <pc:grpChg chg="mod">
          <ac:chgData name="Tanika Bawa" userId="1f0d1162-f813-447f-8b94-4838e3f86570" providerId="ADAL" clId="{6D493965-7B1E-4DBE-A49D-B7CDCBCF0FBB}" dt="2025-08-22T08:05:11.858" v="73"/>
          <ac:grpSpMkLst>
            <pc:docMk/>
            <pc:sldMk cId="419173162" sldId="269"/>
            <ac:grpSpMk id="40" creationId="{486E91CE-39AC-A886-7632-D4078C6005A5}"/>
          </ac:grpSpMkLst>
        </pc:grpChg>
        <pc:grpChg chg="mod">
          <ac:chgData name="Tanika Bawa" userId="1f0d1162-f813-447f-8b94-4838e3f86570" providerId="ADAL" clId="{6D493965-7B1E-4DBE-A49D-B7CDCBCF0FBB}" dt="2025-08-22T08:04:48.830" v="70"/>
          <ac:grpSpMkLst>
            <pc:docMk/>
            <pc:sldMk cId="419173162" sldId="269"/>
            <ac:grpSpMk id="41" creationId="{7A391E38-3EFB-CACE-F0D2-61DDD9B93CDB}"/>
          </ac:grpSpMkLst>
        </pc:grpChg>
      </pc:sldChg>
      <pc:sldChg chg="modSp mod">
        <pc:chgData name="Tanika Bawa" userId="1f0d1162-f813-447f-8b94-4838e3f86570" providerId="ADAL" clId="{6D493965-7B1E-4DBE-A49D-B7CDCBCF0FBB}" dt="2025-08-22T07:57:19.113" v="25" actId="121"/>
        <pc:sldMkLst>
          <pc:docMk/>
          <pc:sldMk cId="4286317824" sldId="270"/>
        </pc:sldMkLst>
        <pc:spChg chg="mod">
          <ac:chgData name="Tanika Bawa" userId="1f0d1162-f813-447f-8b94-4838e3f86570" providerId="ADAL" clId="{6D493965-7B1E-4DBE-A49D-B7CDCBCF0FBB}" dt="2025-08-22T07:55:33.449" v="20"/>
          <ac:spMkLst>
            <pc:docMk/>
            <pc:sldMk cId="4286317824" sldId="270"/>
            <ac:spMk id="13" creationId="{408022F2-2F4E-5055-75EF-CB3B970D2F2B}"/>
          </ac:spMkLst>
        </pc:spChg>
        <pc:spChg chg="mod">
          <ac:chgData name="Tanika Bawa" userId="1f0d1162-f813-447f-8b94-4838e3f86570" providerId="ADAL" clId="{6D493965-7B1E-4DBE-A49D-B7CDCBCF0FBB}" dt="2025-08-22T07:57:19.113" v="25" actId="121"/>
          <ac:spMkLst>
            <pc:docMk/>
            <pc:sldMk cId="4286317824" sldId="270"/>
            <ac:spMk id="15" creationId="{04AA25E0-2A0A-3E62-C76D-080983DE64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DD61A5-2C04-F645-99CD-CE4F42952D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71465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795"/>
            <a:ext cx="6943725" cy="12185191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2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97"/>
            <a:ext cx="2957513" cy="14530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97"/>
            <a:ext cx="8701088" cy="14530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6167"/>
            <a:ext cx="11658600" cy="59695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929"/>
            <a:ext cx="10287000" cy="413978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745"/>
            <a:ext cx="11830050" cy="713250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4724"/>
            <a:ext cx="11830050" cy="3750815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901"/>
            <a:ext cx="11830050" cy="3314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3297"/>
            <a:ext cx="5802510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3268"/>
            <a:ext cx="5802510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3297"/>
            <a:ext cx="5831087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3268"/>
            <a:ext cx="5831087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0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9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6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795"/>
            <a:ext cx="6943725" cy="1218519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6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901"/>
            <a:ext cx="11830050" cy="331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485"/>
            <a:ext cx="11830050" cy="1087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99C1821C-74EE-8B4E-83CF-BC8222D16CF1}" type="datetimeFigureOut">
              <a:rPr lang="en-GB" smtClean="0"/>
              <a:pPr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2351"/>
            <a:ext cx="462915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851C6D87-30B8-3946-BF22-D8E7498DA7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Hackney Vector" pitchFamily="2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dark hair and a white background&#10;&#10;AI-generated content may be incorrect.">
            <a:extLst>
              <a:ext uri="{FF2B5EF4-FFF2-40B4-BE49-F238E27FC236}">
                <a16:creationId xmlns:a16="http://schemas.microsoft.com/office/drawing/2014/main" id="{13D818C1-FF8F-9C14-86BD-E7883D6B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92"/>
          <a:stretch>
            <a:fillRect/>
          </a:stretch>
        </p:blipFill>
        <p:spPr>
          <a:xfrm>
            <a:off x="0" y="0"/>
            <a:ext cx="12243796" cy="1714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4B2FE-A207-E6AA-528A-00394043FBB9}"/>
              </a:ext>
            </a:extLst>
          </p:cNvPr>
          <p:cNvSpPr/>
          <p:nvPr/>
        </p:nvSpPr>
        <p:spPr>
          <a:xfrm>
            <a:off x="11955780" y="0"/>
            <a:ext cx="1760220" cy="17146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5152905-2D70-69FD-E7FE-CF08E1A917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51" t="44388" r="30145" b="42963"/>
          <a:stretch>
            <a:fillRect/>
          </a:stretch>
        </p:blipFill>
        <p:spPr>
          <a:xfrm>
            <a:off x="7607521" y="13136643"/>
            <a:ext cx="5372377" cy="242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A61CB-821A-2EA2-ADE0-94D94F45B92E}"/>
              </a:ext>
            </a:extLst>
          </p:cNvPr>
          <p:cNvSpPr txBox="1"/>
          <p:nvPr/>
        </p:nvSpPr>
        <p:spPr>
          <a:xfrm>
            <a:off x="6995161" y="2509626"/>
            <a:ext cx="6858000" cy="99293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ar-AE" sz="8800" spc="1200" dirty="0">
                <a:solidFill>
                  <a:srgbClr val="1F3D7E"/>
                </a:solidFill>
                <a:latin typeface="Hackney Vector" pitchFamily="2" charset="0"/>
              </a:rPr>
              <a:t>هل أنت مستعد لتصبح مكتشفًا لحالات السكتة الدماغية؟</a:t>
            </a:r>
            <a:endParaRPr lang="en-GB" sz="101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7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BE4A-E3E0-1B14-BF33-F4E370A4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&#10;&#10;AI-generated content may be incorrect.">
            <a:extLst>
              <a:ext uri="{FF2B5EF4-FFF2-40B4-BE49-F238E27FC236}">
                <a16:creationId xmlns:a16="http://schemas.microsoft.com/office/drawing/2014/main" id="{441C13AF-99BB-7D67-7549-27B8A521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137"/>
          <a:stretch>
            <a:fillRect/>
          </a:stretch>
        </p:blipFill>
        <p:spPr>
          <a:xfrm>
            <a:off x="7639335" y="-1"/>
            <a:ext cx="6076665" cy="17146589"/>
          </a:xfrm>
          <a:prstGeom prst="rect">
            <a:avLst/>
          </a:prstGeom>
        </p:spPr>
      </p:pic>
      <p:pic>
        <p:nvPicPr>
          <p:cNvPr id="3" name="Picture 2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1A82755D-CFBE-4F57-8C3F-DEEF87AE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b="49164"/>
          <a:stretch>
            <a:fillRect/>
          </a:stretch>
        </p:blipFill>
        <p:spPr>
          <a:xfrm rot="10800000">
            <a:off x="-370659" y="-2"/>
            <a:ext cx="14870429" cy="17146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E4DB1-C324-E89D-6784-EA9151C680E4}"/>
              </a:ext>
            </a:extLst>
          </p:cNvPr>
          <p:cNvSpPr txBox="1"/>
          <p:nvPr/>
        </p:nvSpPr>
        <p:spPr>
          <a:xfrm>
            <a:off x="1306288" y="3797997"/>
            <a:ext cx="10949940" cy="102528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ar-AE" sz="12000" spc="1200" dirty="0">
                <a:solidFill>
                  <a:schemeClr val="accent6"/>
                </a:solidFill>
                <a:latin typeface="Hackney Vector" pitchFamily="2" charset="0"/>
              </a:rPr>
              <a:t>كل ثانيتين، يصاب شخص ما بجلطة دماغية.</a:t>
            </a:r>
            <a:endParaRPr lang="en-US" sz="800" spc="120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>
              <a:lnSpc>
                <a:spcPts val="13000"/>
              </a:lnSpc>
            </a:pPr>
            <a:r>
              <a:rPr lang="ar-AE" sz="8000" spc="1200" dirty="0">
                <a:solidFill>
                  <a:srgbClr val="1F3D7E"/>
                </a:solidFill>
                <a:latin typeface="Hackney Vector" pitchFamily="2" charset="0"/>
              </a:rPr>
              <a:t>السكتة الدماغية يمكن أن تصيب أي شخص في أي لحظة.</a:t>
            </a:r>
            <a:endParaRPr lang="en-GB" sz="8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2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AI-generated content may be incorrect.">
            <a:extLst>
              <a:ext uri="{FF2B5EF4-FFF2-40B4-BE49-F238E27FC236}">
                <a16:creationId xmlns:a16="http://schemas.microsoft.com/office/drawing/2014/main" id="{77C139F7-6BC3-B298-316F-834AC669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88"/>
          <a:stretch>
            <a:fillRect/>
          </a:stretch>
        </p:blipFill>
        <p:spPr>
          <a:xfrm>
            <a:off x="0" y="32656"/>
            <a:ext cx="7182494" cy="17113932"/>
          </a:xfrm>
          <a:prstGeom prst="rect">
            <a:avLst/>
          </a:prstGeom>
        </p:spPr>
      </p:pic>
      <p:pic>
        <p:nvPicPr>
          <p:cNvPr id="6" name="Picture 5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641C2342-EDFD-82A3-3C15-477C9F97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t="14910"/>
          <a:stretch>
            <a:fillRect/>
          </a:stretch>
        </p:blipFill>
        <p:spPr>
          <a:xfrm>
            <a:off x="4828379" y="0"/>
            <a:ext cx="8887621" cy="17146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3EF02B-A6D3-5A19-5DD8-E96F24B6810E}"/>
              </a:ext>
            </a:extLst>
          </p:cNvPr>
          <p:cNvSpPr txBox="1"/>
          <p:nvPr/>
        </p:nvSpPr>
        <p:spPr>
          <a:xfrm>
            <a:off x="6247314" y="3473175"/>
            <a:ext cx="7566657" cy="11428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ar-AE" sz="8000" spc="1200" dirty="0">
                <a:solidFill>
                  <a:srgbClr val="1F3D7E"/>
                </a:solidFill>
                <a:latin typeface="Hackney Vector" pitchFamily="2" charset="0"/>
              </a:rPr>
              <a:t>عندما يصاب شخص ما بجلطة دماغية،</a:t>
            </a:r>
            <a:endParaRPr lang="en-US" sz="8000" spc="1200" dirty="0">
              <a:solidFill>
                <a:srgbClr val="1F3D7E"/>
              </a:solidFill>
              <a:latin typeface="Hackney Vector" pitchFamily="2" charset="0"/>
            </a:endParaRPr>
          </a:p>
          <a:p>
            <a:pPr algn="ctr">
              <a:lnSpc>
                <a:spcPts val="13000"/>
              </a:lnSpc>
            </a:pPr>
            <a:r>
              <a:rPr lang="ar-AE" sz="12000" spc="1200" dirty="0">
                <a:solidFill>
                  <a:schemeClr val="accent6"/>
                </a:solidFill>
                <a:latin typeface="Hackney Vector" pitchFamily="2" charset="0"/>
              </a:rPr>
              <a:t>كل دقيقة تحتسب</a:t>
            </a:r>
            <a:endParaRPr lang="en-US" sz="5000" spc="120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/>
            <a:r>
              <a:rPr lang="ar-AE" sz="6500" spc="1200" dirty="0">
                <a:solidFill>
                  <a:srgbClr val="1F3D7E"/>
                </a:solidFill>
                <a:latin typeface="Hackney Vector" pitchFamily="2" charset="0"/>
              </a:rPr>
              <a:t>التصرف السريع ينقذ الأرواح ويحسن التعافي.</a:t>
            </a:r>
            <a:endParaRPr lang="en-US" sz="65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9EB00-F6D1-9021-FBDC-220E82DC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5CAE9D1D-3FBB-160E-D383-A340C87D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4DCBA7-03BA-5FCA-370C-3D2F0168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3" y="383297"/>
            <a:ext cx="9865894" cy="37422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0FAD23-C8F4-2129-B337-A331BF1A91F6}"/>
              </a:ext>
            </a:extLst>
          </p:cNvPr>
          <p:cNvSpPr txBox="1"/>
          <p:nvPr/>
        </p:nvSpPr>
        <p:spPr>
          <a:xfrm>
            <a:off x="2861933" y="1296852"/>
            <a:ext cx="799213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AE" sz="7000" spc="1200" dirty="0">
                <a:solidFill>
                  <a:srgbClr val="1F3D7E"/>
                </a:solidFill>
                <a:latin typeface="Hackney Vector" pitchFamily="2" charset="0"/>
              </a:rPr>
              <a:t>كن مراقبًا للسكتات الدماغية اليوم</a:t>
            </a:r>
            <a:endParaRPr lang="en-GB" sz="7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D4AF7A-C455-30CA-E09D-E0F6EFCAF768}"/>
              </a:ext>
            </a:extLst>
          </p:cNvPr>
          <p:cNvGrpSpPr/>
          <p:nvPr/>
        </p:nvGrpSpPr>
        <p:grpSpPr>
          <a:xfrm>
            <a:off x="2498273" y="4577569"/>
            <a:ext cx="8718133" cy="2122714"/>
            <a:chOff x="2498273" y="4283656"/>
            <a:chExt cx="8718133" cy="212271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AAFBBAB-B3D4-797C-2D08-168A949C1132}"/>
                </a:ext>
              </a:extLst>
            </p:cNvPr>
            <p:cNvSpPr/>
            <p:nvPr/>
          </p:nvSpPr>
          <p:spPr>
            <a:xfrm>
              <a:off x="2499595" y="4283656"/>
              <a:ext cx="8716811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40E59F-0B6A-F3DE-B20C-398754387E73}"/>
                </a:ext>
              </a:extLst>
            </p:cNvPr>
            <p:cNvSpPr txBox="1"/>
            <p:nvPr/>
          </p:nvSpPr>
          <p:spPr>
            <a:xfrm>
              <a:off x="4711400" y="4796816"/>
              <a:ext cx="6089234" cy="1123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ar-AE" sz="30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شاهد المرضى والأطباء والخبراء يشرحون ما يجب الانتباه إليه</a:t>
              </a:r>
              <a:endParaRPr lang="en-US" sz="3000" kern="100" dirty="0">
                <a:solidFill>
                  <a:srgbClr val="1F3D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00BA58-2923-7A5E-49E8-C5E0E9B73E79}"/>
                </a:ext>
              </a:extLst>
            </p:cNvPr>
            <p:cNvSpPr/>
            <p:nvPr/>
          </p:nvSpPr>
          <p:spPr>
            <a:xfrm>
              <a:off x="2498273" y="4283656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1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993CB0-D063-DEA6-79B2-C6F1AE30A3DA}"/>
              </a:ext>
            </a:extLst>
          </p:cNvPr>
          <p:cNvGrpSpPr/>
          <p:nvPr/>
        </p:nvGrpSpPr>
        <p:grpSpPr>
          <a:xfrm>
            <a:off x="2492500" y="6952468"/>
            <a:ext cx="8722583" cy="2133561"/>
            <a:chOff x="2493822" y="6738519"/>
            <a:chExt cx="8722583" cy="21335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3C786F-0AE4-DEB6-E479-54BB771526D9}"/>
                </a:ext>
              </a:extLst>
            </p:cNvPr>
            <p:cNvSpPr/>
            <p:nvPr/>
          </p:nvSpPr>
          <p:spPr>
            <a:xfrm>
              <a:off x="2499595" y="6749366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7AC117-FBF1-46CF-0157-DE667F0AA3B7}"/>
                </a:ext>
              </a:extLst>
            </p:cNvPr>
            <p:cNvSpPr txBox="1"/>
            <p:nvPr/>
          </p:nvSpPr>
          <p:spPr>
            <a:xfrm>
              <a:off x="4783589" y="7529011"/>
              <a:ext cx="6089234" cy="5920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ar-AE" sz="30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أكمل الاختبار التفاعلي</a:t>
              </a:r>
              <a:endParaRPr lang="en-US" sz="2800" kern="100" dirty="0">
                <a:solidFill>
                  <a:srgbClr val="1F3D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8F882D-1DA0-DBB0-B944-378BDDE81634}"/>
                </a:ext>
              </a:extLst>
            </p:cNvPr>
            <p:cNvSpPr/>
            <p:nvPr/>
          </p:nvSpPr>
          <p:spPr>
            <a:xfrm>
              <a:off x="2493822" y="6738519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2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391E38-3EFB-CACE-F0D2-61DDD9B93CDB}"/>
              </a:ext>
            </a:extLst>
          </p:cNvPr>
          <p:cNvGrpSpPr/>
          <p:nvPr/>
        </p:nvGrpSpPr>
        <p:grpSpPr>
          <a:xfrm>
            <a:off x="2498273" y="9360516"/>
            <a:ext cx="8718133" cy="2145758"/>
            <a:chOff x="2498273" y="9507684"/>
            <a:chExt cx="8718133" cy="214575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636C24D-564D-8E99-25A4-8BCF3FA9CCDA}"/>
                </a:ext>
              </a:extLst>
            </p:cNvPr>
            <p:cNvSpPr/>
            <p:nvPr/>
          </p:nvSpPr>
          <p:spPr>
            <a:xfrm>
              <a:off x="2499594" y="9507684"/>
              <a:ext cx="8716812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9BFBE1-5E55-01A4-A84D-38AEECBCD063}"/>
                </a:ext>
              </a:extLst>
            </p:cNvPr>
            <p:cNvSpPr txBox="1"/>
            <p:nvPr/>
          </p:nvSpPr>
          <p:spPr>
            <a:xfrm>
              <a:off x="4976093" y="10247048"/>
              <a:ext cx="6089234" cy="5920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ar-AE" sz="30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اختبر مهاراتك في تحديد المواقع ووقت رد فعلك</a:t>
              </a:r>
              <a:endParaRPr lang="en-US" sz="3000" kern="100" dirty="0">
                <a:solidFill>
                  <a:srgbClr val="1F3D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FB5067-E1B8-60DD-A4A7-F8D571F1DE76}"/>
                </a:ext>
              </a:extLst>
            </p:cNvPr>
            <p:cNvSpPr/>
            <p:nvPr/>
          </p:nvSpPr>
          <p:spPr>
            <a:xfrm>
              <a:off x="2498273" y="953072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3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6E91CE-39AC-A886-7632-D4078C6005A5}"/>
              </a:ext>
            </a:extLst>
          </p:cNvPr>
          <p:cNvGrpSpPr/>
          <p:nvPr/>
        </p:nvGrpSpPr>
        <p:grpSpPr>
          <a:xfrm>
            <a:off x="2488487" y="11769306"/>
            <a:ext cx="8726599" cy="2139796"/>
            <a:chOff x="2489808" y="12343686"/>
            <a:chExt cx="8726599" cy="213979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3AF1716-378F-4C38-AB8E-42E0B62C3179}"/>
                </a:ext>
              </a:extLst>
            </p:cNvPr>
            <p:cNvSpPr/>
            <p:nvPr/>
          </p:nvSpPr>
          <p:spPr>
            <a:xfrm>
              <a:off x="2499594" y="12343686"/>
              <a:ext cx="8716813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C623E6-C0D4-67BC-CFA6-9B27D198FDAA}"/>
                </a:ext>
              </a:extLst>
            </p:cNvPr>
            <p:cNvSpPr/>
            <p:nvPr/>
          </p:nvSpPr>
          <p:spPr>
            <a:xfrm>
              <a:off x="2489808" y="1236076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4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007CF7-6D96-E4B2-6433-322D06E9EF4A}"/>
                </a:ext>
              </a:extLst>
            </p:cNvPr>
            <p:cNvSpPr txBox="1"/>
            <p:nvPr/>
          </p:nvSpPr>
          <p:spPr>
            <a:xfrm>
              <a:off x="4976093" y="13085110"/>
              <a:ext cx="6089234" cy="558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endParaRPr lang="en-US" sz="2800" kern="100" dirty="0">
                <a:solidFill>
                  <a:srgbClr val="1F3D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FEF4C9-1CF8-9F5D-FF44-C85EAA951318}"/>
              </a:ext>
            </a:extLst>
          </p:cNvPr>
          <p:cNvGrpSpPr/>
          <p:nvPr/>
        </p:nvGrpSpPr>
        <p:grpSpPr>
          <a:xfrm>
            <a:off x="2498273" y="14172135"/>
            <a:ext cx="8716810" cy="2131900"/>
            <a:chOff x="2499595" y="15141648"/>
            <a:chExt cx="8716810" cy="21319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52F24EE-34CD-CA76-747D-EFDCCBAAA83F}"/>
                </a:ext>
              </a:extLst>
            </p:cNvPr>
            <p:cNvSpPr/>
            <p:nvPr/>
          </p:nvSpPr>
          <p:spPr>
            <a:xfrm>
              <a:off x="2499595" y="15141648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090EB6-E4CA-558F-644A-5D108BD67A2A}"/>
                </a:ext>
              </a:extLst>
            </p:cNvPr>
            <p:cNvSpPr txBox="1"/>
            <p:nvPr/>
          </p:nvSpPr>
          <p:spPr>
            <a:xfrm>
              <a:off x="4591084" y="15659092"/>
              <a:ext cx="6407099" cy="1123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ar-AE" sz="30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شاركه مع شبكاتك وشجع الآخرين على الانضمام إلى التحدي</a:t>
              </a:r>
              <a:endParaRPr lang="en-US" sz="3000" kern="100" dirty="0">
                <a:solidFill>
                  <a:srgbClr val="1F3D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E94BA34-C4EF-8E7E-2E6D-42F72261232F}"/>
                </a:ext>
              </a:extLst>
            </p:cNvPr>
            <p:cNvSpPr/>
            <p:nvPr/>
          </p:nvSpPr>
          <p:spPr>
            <a:xfrm>
              <a:off x="2499595" y="15150834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5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915DCD-683D-FB1D-5111-D0A9A723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251" y="12597015"/>
            <a:ext cx="63286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000" b="0" i="0" u="none" strike="noStrike" cap="none" normalizeH="0" baseline="0" dirty="0">
                <a:ln>
                  <a:noFill/>
                </a:ln>
                <a:solidFill>
                  <a:srgbClr val="1F3D7E"/>
                </a:solidFill>
                <a:effectLst/>
                <a:cs typeface="Arial" panose="020B0604020202020204" pitchFamily="34" charset="0"/>
              </a:rPr>
              <a:t>احصل على شارة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1F3D7E"/>
                </a:solidFill>
                <a:effectLst/>
                <a:cs typeface="Arial" panose="020B0604020202020204" pitchFamily="34" charset="0"/>
              </a:rPr>
              <a:t> ”Stroke spotter“ </a:t>
            </a:r>
            <a:r>
              <a:rPr kumimoji="0" lang="ar-SA" altLang="en-US" sz="3000" b="0" i="0" u="none" strike="noStrike" cap="none" normalizeH="0" baseline="0" dirty="0">
                <a:ln>
                  <a:noFill/>
                </a:ln>
                <a:solidFill>
                  <a:srgbClr val="1F3D7E"/>
                </a:solidFill>
                <a:effectLst/>
                <a:cs typeface="Arial" panose="020B0604020202020204" pitchFamily="34" charset="0"/>
              </a:rPr>
              <a:t>الخاصة بك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1F3D7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17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46526-B579-70CE-8DF3-185BA582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0B23E932-5A43-6B78-F346-C3EF62CF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A2C0A4A-295E-B3FD-A21F-CAD9B65B4CD1}"/>
              </a:ext>
            </a:extLst>
          </p:cNvPr>
          <p:cNvGrpSpPr/>
          <p:nvPr/>
        </p:nvGrpSpPr>
        <p:grpSpPr>
          <a:xfrm>
            <a:off x="24192" y="9024377"/>
            <a:ext cx="13716001" cy="9330568"/>
            <a:chOff x="-5" y="9532035"/>
            <a:chExt cx="13716001" cy="86774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CBAC63-2B24-E831-7089-B4A848B56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1726" t="20738" r="14170" b="-1"/>
            <a:stretch>
              <a:fillRect/>
            </a:stretch>
          </p:blipFill>
          <p:spPr>
            <a:xfrm rot="10800000">
              <a:off x="-5" y="9532035"/>
              <a:ext cx="13716001" cy="867748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6E456F-E67B-F05B-0992-C72BC771C4E1}"/>
                </a:ext>
              </a:extLst>
            </p:cNvPr>
            <p:cNvSpPr/>
            <p:nvPr/>
          </p:nvSpPr>
          <p:spPr>
            <a:xfrm>
              <a:off x="-4" y="15947302"/>
              <a:ext cx="3526975" cy="1364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3F7987-2702-DDA2-55DD-230A3248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749629" y="6548343"/>
            <a:ext cx="7907677" cy="1562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6EF6E-8D71-41ED-2E4C-F1D8DBE0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51" y="3967627"/>
            <a:ext cx="8044053" cy="1562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B8142-A974-9CD3-0219-B78DCB5B0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382" y="2141873"/>
            <a:ext cx="7267459" cy="2141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6ADD5-7973-4412-9F81-AB70743E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304846" y="4418409"/>
            <a:ext cx="8892961" cy="2008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7659-64D9-52B6-FD07-E540A3DC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97992" y="10147301"/>
            <a:ext cx="10871708" cy="2894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2027A0-3245-A617-2C16-6DFE80BD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32781" y="15149028"/>
            <a:ext cx="9274628" cy="182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B24F5-16B2-FC87-3ECC-2A1F5237E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064" y="13104505"/>
            <a:ext cx="10871708" cy="2162545"/>
          </a:xfrm>
          <a:prstGeom prst="rect">
            <a:avLst/>
          </a:prstGeom>
        </p:spPr>
      </p:pic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151059A-5214-2E12-CA0B-1D4991FB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551" t="44388" r="30145" b="42963"/>
          <a:stretch>
            <a:fillRect/>
          </a:stretch>
        </p:blipFill>
        <p:spPr>
          <a:xfrm>
            <a:off x="4815990" y="14706392"/>
            <a:ext cx="4442695" cy="2003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AA25E0-2A0A-3E62-C76D-080983DE6406}"/>
              </a:ext>
            </a:extLst>
          </p:cNvPr>
          <p:cNvSpPr txBox="1"/>
          <p:nvPr/>
        </p:nvSpPr>
        <p:spPr>
          <a:xfrm>
            <a:off x="2304846" y="9473958"/>
            <a:ext cx="9774529" cy="3093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AE" sz="6500" spc="1200" dirty="0">
                <a:solidFill>
                  <a:schemeClr val="accent6"/>
                </a:solidFill>
                <a:latin typeface="Hackney Vector" pitchFamily="2" charset="0"/>
              </a:rPr>
              <a:t>ما تقوم به اليوم</a:t>
            </a:r>
            <a:endParaRPr lang="en-US" sz="6500" spc="120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/>
            <a:r>
              <a:rPr lang="ar-AE" sz="6500" spc="1200" dirty="0">
                <a:solidFill>
                  <a:schemeClr val="accent6"/>
                </a:solidFill>
                <a:latin typeface="Hackney Vector" pitchFamily="2" charset="0"/>
              </a:rPr>
              <a:t>من شأنه أن يغير حياتك غدا.</a:t>
            </a:r>
            <a:endParaRPr lang="en-GB" sz="65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DCB7A-3968-A8EB-22C7-EE4FA0E2F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83500" y="6078784"/>
            <a:ext cx="7907677" cy="1562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8022F2-2F4E-5055-75EF-CB3B970D2F2B}"/>
              </a:ext>
            </a:extLst>
          </p:cNvPr>
          <p:cNvSpPr txBox="1"/>
          <p:nvPr/>
        </p:nvSpPr>
        <p:spPr>
          <a:xfrm>
            <a:off x="3760667" y="3221570"/>
            <a:ext cx="651621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AE" sz="12000" spc="1200" dirty="0">
                <a:solidFill>
                  <a:srgbClr val="1F3D7E"/>
                </a:solidFill>
                <a:latin typeface="Hackney Vector" pitchFamily="2" charset="0"/>
              </a:rPr>
              <a:t>كل دقيقة تحتسب</a:t>
            </a:r>
            <a:endParaRPr lang="en-GB" sz="12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1D54C-4D04-A1F7-5ECC-4D1CE5E38514}"/>
              </a:ext>
            </a:extLst>
          </p:cNvPr>
          <p:cNvSpPr txBox="1"/>
          <p:nvPr/>
        </p:nvSpPr>
        <p:spPr>
          <a:xfrm>
            <a:off x="8483536" y="13785087"/>
            <a:ext cx="31544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chemeClr val="accent6"/>
                </a:solidFill>
                <a:latin typeface="Hackney Vector" pitchFamily="2" charset="0"/>
              </a:rPr>
              <a:t>#ACTFAST</a:t>
            </a:r>
            <a:endParaRPr lang="en-GB" sz="40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C3291-C010-A21C-585B-9AF79919CCD6}"/>
              </a:ext>
            </a:extLst>
          </p:cNvPr>
          <p:cNvSpPr txBox="1"/>
          <p:nvPr/>
        </p:nvSpPr>
        <p:spPr>
          <a:xfrm>
            <a:off x="1707834" y="13785087"/>
            <a:ext cx="6144350" cy="731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chemeClr val="accent6"/>
                </a:solidFill>
                <a:latin typeface="Hackney Vector" pitchFamily="2" charset="0"/>
              </a:rPr>
              <a:t>#WORLDSTROKEDAY</a:t>
            </a:r>
            <a:endParaRPr lang="en-GB" sz="40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F6C9AD-6100-0841-E816-C16DEED03978}"/>
              </a:ext>
            </a:extLst>
          </p:cNvPr>
          <p:cNvSpPr txBox="1"/>
          <p:nvPr/>
        </p:nvSpPr>
        <p:spPr>
          <a:xfrm>
            <a:off x="-24193" y="13031422"/>
            <a:ext cx="136676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rgbClr val="1F3D7E"/>
                </a:solidFill>
                <a:latin typeface="Hackney Vector" pitchFamily="2" charset="0"/>
              </a:rPr>
              <a:t>WWW.WORLDSTROKECAMPAIGN.ORG</a:t>
            </a:r>
            <a:endParaRPr lang="en-GB" sz="4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117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Hackney Vector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Tanika Bawa</cp:lastModifiedBy>
  <cp:revision>20</cp:revision>
  <dcterms:created xsi:type="dcterms:W3CDTF">2025-05-20T16:17:13Z</dcterms:created>
  <dcterms:modified xsi:type="dcterms:W3CDTF">2025-08-22T08:08:13Z</dcterms:modified>
</cp:coreProperties>
</file>