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8.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Lst>
  <p:notesMasterIdLst>
    <p:notesMasterId r:id="rId43"/>
  </p:notesMasterIdLst>
  <p:handoutMasterIdLst>
    <p:handoutMasterId r:id="rId44"/>
  </p:handoutMasterIdLst>
  <p:sldIdLst>
    <p:sldId id="258" r:id="rId2"/>
    <p:sldId id="395" r:id="rId3"/>
    <p:sldId id="394" r:id="rId4"/>
    <p:sldId id="396" r:id="rId5"/>
    <p:sldId id="352" r:id="rId6"/>
    <p:sldId id="381" r:id="rId7"/>
    <p:sldId id="384" r:id="rId8"/>
    <p:sldId id="263" r:id="rId9"/>
    <p:sldId id="385" r:id="rId10"/>
    <p:sldId id="264" r:id="rId11"/>
    <p:sldId id="265" r:id="rId12"/>
    <p:sldId id="370" r:id="rId13"/>
    <p:sldId id="387" r:id="rId14"/>
    <p:sldId id="354" r:id="rId15"/>
    <p:sldId id="355" r:id="rId16"/>
    <p:sldId id="386" r:id="rId17"/>
    <p:sldId id="320" r:id="rId18"/>
    <p:sldId id="321" r:id="rId19"/>
    <p:sldId id="322" r:id="rId20"/>
    <p:sldId id="379" r:id="rId21"/>
    <p:sldId id="356" r:id="rId22"/>
    <p:sldId id="357" r:id="rId23"/>
    <p:sldId id="358" r:id="rId24"/>
    <p:sldId id="335" r:id="rId25"/>
    <p:sldId id="372" r:id="rId26"/>
    <p:sldId id="344" r:id="rId27"/>
    <p:sldId id="361" r:id="rId28"/>
    <p:sldId id="363" r:id="rId29"/>
    <p:sldId id="362" r:id="rId30"/>
    <p:sldId id="374" r:id="rId31"/>
    <p:sldId id="399" r:id="rId32"/>
    <p:sldId id="377" r:id="rId33"/>
    <p:sldId id="392" r:id="rId34"/>
    <p:sldId id="393" r:id="rId35"/>
    <p:sldId id="367" r:id="rId36"/>
    <p:sldId id="400" r:id="rId37"/>
    <p:sldId id="401" r:id="rId38"/>
    <p:sldId id="402" r:id="rId39"/>
    <p:sldId id="403" r:id="rId40"/>
    <p:sldId id="404" r:id="rId41"/>
    <p:sldId id="40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1" autoAdjust="0"/>
    <p:restoredTop sz="72527" autoAdjust="0"/>
  </p:normalViewPr>
  <p:slideViewPr>
    <p:cSldViewPr snapToGrid="0">
      <p:cViewPr varScale="1">
        <p:scale>
          <a:sx n="53" d="100"/>
          <a:sy n="53" d="100"/>
        </p:scale>
        <p:origin x="165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dLbl>
              <c:idx val="0"/>
              <c:layout/>
              <c:tx>
                <c:rich>
                  <a:bodyPr/>
                  <a:lstStyle/>
                  <a:p>
                    <a:r>
                      <a:rPr lang="en-US" dirty="0"/>
                      <a:t>15%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A78-419D-A8B0-98124888D707}"/>
                </c:ext>
              </c:extLst>
            </c:dLbl>
            <c:dLbl>
              <c:idx val="1"/>
              <c:layout/>
              <c:tx>
                <c:rich>
                  <a:bodyPr/>
                  <a:lstStyle/>
                  <a:p>
                    <a:r>
                      <a:rPr lang="en-US" dirty="0"/>
                      <a:t>15%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A78-419D-A8B0-98124888D707}"/>
                </c:ext>
              </c:extLst>
            </c:dLbl>
            <c:dLbl>
              <c:idx val="2"/>
              <c:layout/>
              <c:tx>
                <c:rich>
                  <a:bodyPr/>
                  <a:lstStyle/>
                  <a:p>
                    <a:r>
                      <a:rPr lang="en-US" dirty="0"/>
                      <a:t>35%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A78-419D-A8B0-98124888D707}"/>
                </c:ext>
              </c:extLst>
            </c:dLbl>
            <c:dLbl>
              <c:idx val="3"/>
              <c:layout/>
              <c:tx>
                <c:rich>
                  <a:bodyPr/>
                  <a:lstStyle/>
                  <a:p>
                    <a:r>
                      <a:rPr lang="en-US" dirty="0"/>
                      <a:t>25%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A78-419D-A8B0-98124888D707}"/>
                </c:ext>
              </c:extLst>
            </c:dLbl>
            <c:dLbl>
              <c:idx val="4"/>
              <c:layout/>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A78-419D-A8B0-98124888D707}"/>
                </c:ext>
              </c:extLst>
            </c:dLbl>
            <c:spPr>
              <a:noFill/>
              <a:ln>
                <a:noFill/>
              </a:ln>
              <a:effectLst/>
            </c:spPr>
            <c:txPr>
              <a:bodyPr wrap="square" lIns="38100" tIns="19050" rIns="38100" bIns="19050" anchor="ctr">
                <a:spAutoFit/>
              </a:bodyPr>
              <a:lstStyle/>
              <a:p>
                <a:pPr>
                  <a:defRPr sz="3600">
                    <a:ln>
                      <a:noFill/>
                    </a:ln>
                    <a:solidFill>
                      <a:schemeClr val="tx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Dead</c:v>
                </c:pt>
                <c:pt idx="1">
                  <c:v>Institution</c:v>
                </c:pt>
                <c:pt idx="2">
                  <c:v>Home dependent</c:v>
                </c:pt>
                <c:pt idx="3">
                  <c:v>Home independent (not recovered)</c:v>
                </c:pt>
                <c:pt idx="4">
                  <c:v>Home independent (recovered)</c:v>
                </c:pt>
              </c:strCache>
            </c:strRef>
          </c:cat>
          <c:val>
            <c:numRef>
              <c:f>Sheet1!$B$2:$B$6</c:f>
              <c:numCache>
                <c:formatCode>General</c:formatCode>
                <c:ptCount val="5"/>
                <c:pt idx="0">
                  <c:v>150</c:v>
                </c:pt>
                <c:pt idx="1">
                  <c:v>150</c:v>
                </c:pt>
                <c:pt idx="2">
                  <c:v>350</c:v>
                </c:pt>
                <c:pt idx="3">
                  <c:v>250</c:v>
                </c:pt>
                <c:pt idx="4">
                  <c:v>100</c:v>
                </c:pt>
              </c:numCache>
            </c:numRef>
          </c:val>
          <c:extLst>
            <c:ext xmlns:c16="http://schemas.microsoft.com/office/drawing/2014/chart" uri="{C3380CC4-5D6E-409C-BE32-E72D297353CC}">
              <c16:uniqueId val="{00000000-6032-394D-BA60-C695EDBF650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4740026827398791"/>
          <c:y val="0.12905176364819801"/>
          <c:w val="0.45259973172601214"/>
          <c:h val="0.73723790392465305"/>
        </c:manualLayout>
      </c:layout>
      <c:overlay val="0"/>
      <c:txPr>
        <a:bodyPr/>
        <a:lstStyle/>
        <a:p>
          <a:pPr>
            <a:defRPr sz="2400"/>
          </a:pPr>
          <a:endParaRPr lang="en-US"/>
        </a:p>
      </c:txPr>
    </c:legend>
    <c:plotVisOnly val="1"/>
    <c:dispBlanksAs val="gap"/>
    <c:showDLblsOverMax val="0"/>
  </c:chart>
  <c:txPr>
    <a:bodyPr/>
    <a:lstStyle/>
    <a:p>
      <a:pPr>
        <a:defRPr sz="1800"/>
      </a:pPr>
      <a:endParaRPr lang="en-US"/>
    </a:p>
  </c:txPr>
  <c:userShapes r:id="rId1"/>
</c:chartSpace>
</file>

<file path=ppt/drawings/drawing1.xml><?xml version="1.0" encoding="utf-8"?>
<c:userShapes xmlns:c="http://schemas.openxmlformats.org/drawingml/2006/chart">
  <cdr:relSizeAnchor xmlns:cdr="http://schemas.openxmlformats.org/drawingml/2006/chartDrawing">
    <cdr:from>
      <cdr:x>0.16307</cdr:x>
      <cdr:y>0.56496</cdr:y>
    </cdr:from>
    <cdr:to>
      <cdr:x>0.38275</cdr:x>
      <cdr:y>0.67879</cdr:y>
    </cdr:to>
    <cdr:sp macro="" textlink="">
      <cdr:nvSpPr>
        <cdr:cNvPr id="2" name="TextBox 1"/>
        <cdr:cNvSpPr txBox="1"/>
      </cdr:nvSpPr>
      <cdr:spPr>
        <a:xfrm xmlns:a="http://schemas.openxmlformats.org/drawingml/2006/main">
          <a:off x="1756229" y="3061305"/>
          <a:ext cx="2365828" cy="616859"/>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GB" sz="2800" dirty="0">
              <a:solidFill>
                <a:schemeClr val="tx2"/>
              </a:solidFill>
            </a:rPr>
            <a:t>Take Charge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D90934-3A05-4C7D-B118-9B6D2B7751C5}" type="datetimeFigureOut">
              <a:rPr lang="en-NZ" smtClean="0"/>
              <a:t>6/05/2020</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7321C3-28FA-4853-8C3B-0D5965F79DCB}" type="slidenum">
              <a:rPr lang="en-NZ" smtClean="0"/>
              <a:t>‹#›</a:t>
            </a:fld>
            <a:endParaRPr lang="en-NZ"/>
          </a:p>
        </p:txBody>
      </p:sp>
    </p:spTree>
    <p:extLst>
      <p:ext uri="{BB962C8B-B14F-4D97-AF65-F5344CB8AC3E}">
        <p14:creationId xmlns:p14="http://schemas.microsoft.com/office/powerpoint/2010/main" val="24679830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3:55.192"/>
    </inkml:context>
    <inkml:brush xml:id="br0">
      <inkml:brushProperty name="width" value="0.07" units="cm"/>
      <inkml:brushProperty name="height" value="0.07" units="cm"/>
    </inkml:brush>
  </inkml:definitions>
  <inkml:trace contextRef="#ctx0" brushRef="#br0">4872 227 848,'0'0'0,"-3"-2"16,0-1-16,3 1-16,0 2 16,-2 0-32,2 0-768,0 0 800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7:23.293"/>
    </inkml:context>
    <inkml:brush xml:id="br0">
      <inkml:brushProperty name="width" value="0.07" units="cm"/>
      <inkml:brushProperty name="height" value="0.07" units="cm"/>
    </inkml:brush>
  </inkml:definitions>
  <inkml:trace contextRef="#ctx0" brushRef="#br0">793 1475 912,'0'0'0,"0"5"304,0-5-304,-3 6 256,0-6-32,3 5 16,0-5-64,0 0-176,0 0 161,0 0 15,0 0-16,0 0 48,0 0-208,0 0 208,0 0 16,0 0-16,0 0 0,0 0-208,0 0 208,0 0 48,0 0 17,0 0 31,0 0-304,0 0 336,0 0-16,0 0 48,0 0-16,0 0-352,0 0 320,0 0-15,0 0-65,0 5-80,0-5-160,0 0 176,0 5-16,0 0-32,0-5-16,0 0-112,0 6 96,0-1 64,0-5 32,0 5 48,0-5-240,0 0 320,0 5 1,0-5 79,0 0-16,0 0-384,0 6 352,0-6-64,0 0-48,0 0-48,0 0-192,0 0 145,-2 0 15,-1 5-32,3-5 16,0 0-144,0 0 128,0 0-32,0 0-16,-3 0 16,3 0-96,0 0 112,0 0 0,0 0 48,0 0 0,0 0-160,0 0 176,0 0 48,0 0 48,0 5 17,0-5-289,0 0 336,0 0-48,0 0-32,0 0 16,0 0-272,0 0 192,-2 0 0,-1 0 16,1-3-32,2 3-176,-3 0 161,0 0-17,1-2 0,-1-1-64,3 3-80,-5 0 144,2-2-32,1 2-32,-3-3 16,5 3-96,-3 0 48,-2-3 0,2 3-16,-2-2 16,5 2-48,-3-3 64,1 1 16,-3-1-16,2 0 0,3 3-64,-8-2 48,3-1 16,-3 0 32,0 1-32,8 2-64,-8-3 96,1 3-48,-1-2 16,-3-1 64,11 3-128,-7-3 112,-4 1-48,1-1 65,2 1-81,8 2-48,-11-3 80,-9 0-32,14 3-16,-1-2-16,7 2-16,-8-3 32,0 1 16,-2-4-48,-11 1 16,21 5-16,-6-5-16,-4 0 32,2 2 16,0 1-32,8 2 0,-20-3 48,14 0-80,-1 1 32,-14-1-16,21 3 16,-8 0 16,-13 0 16,13-2 32,0 2 16,8 0-80,-23 0-32,15 0 64,0 0-32,-13 0-32,21 0 32,-2 0 0,-6 0 80,0 0-80,0 0-48,8 0 48,-7 0-32,-1 0-32,3 5 16,-1-5 112,6 0-64,-5 0 0,0 5-16,2 0 16,-2 0-32,5-5 32,-5 6 32,2-1-80,-5 0 64,3 0 16,5-5-32,-5 0-32,-3 5 64,0 1-16,3-1-16,5-5 0,-8 8 32,1-3-32,-1 3 0,0 0 0,8-8 0,-8 7 0,0 1 48,0 0-32,1 0-16,7-8 0,-6 8 0,4-1 0,-3 1-16,2 13 64,3-21-48,-5 5 0,2 3 0,-2 0 48,2 13-80,3-21 32,-2 5 32,-3 18-16,2-17 32,-2 20 0,5-26-48,-3 8 48,1 23-16,-1-8-16,3-2 32,0-21-48,0 21 32,-3 0-16,3-13 16,0 23-32,0-31 0,0 8 16,0 23-64,0-10 48,0 0 0,0-21 0,0 21 0,0-1 80,0-12-16,0 23 16,0-31-80,0 8 0,0 24 48,0-12 0,0 1-32,0-21-16,0 21 80,0-13-32,0 21-32,0-22 64,0-7-80,0 29 80,0-21-80,-2 18 64,-1-18-16,3-8-48,0 26 0,0-18 48,0 18-16,0-18 16,0-8-48,0 23 96,0-15-16,0 18-16,-3-18-15,3-8-49,-2 26 32,2-18 16,-3 20-48,1-20 32,2-8-32,-3 29-32,0-21 16,1 20 64,-1-20-48,3-8 0,-2 29 64,-1-8 48,-2-1-64,2 1-32,3-21-16,-2 8 0,-1 26 48,0-26-48,1 23 64,2-31-64,-3 8 64,1 21-64,-1-22-224,3 22 256,0-29-32,0 8-272,-3 18 320,3-18 272,0 13-288,0-21-32,0 7 288,-2 14-560,-1-16 0,1 16 48,2-21 224,-3 5 48,3 16 224,0-15-224,-3 1-64,1 17-208,2-24 224,-3 5-257,1 16 289,2-13 257,0 13-257,0-21-32,0 5 48,0 18-80,0-15-208,0-8 240,0 26-33,0-26 33,0 8 0,-3 18 49,3-5-49,0 0 32,0-21-32,-3 21-32,1-14 16,-1 14-17,0-16 66,3-5-33,0 21 0,0-16 80,0 3-32,0 13-80,0-21 32,0 0 128,-2 5-128,-1 1 80,3-1-16,0-5-64,0 5 0,0-5 32,0 0-64,0 5 16,0-5 16,0 5 16,0-5 16,5 0-32,-5 0 0,0 6 16,6-6-80,-1 5 160,-5-5-96,5 0 224,0 0 80,-5 0 0,6 0-96,-6 0-208,5 0 48,0 0-64,0 0-16,3 0 0,-8 0 32,5 0-64,3-3 64,-3 1 16,3-1 16,-8 3-32,8-3 16,0-2 16,13 3 0,-16-4-32,-5 6 0,5-5 0,16 0 0,-16 0-32,3 2 32,-8 3 0,23-5 48,-17 0-48,1-1 0,17 1-48,-24 5 48,8-2-48,12-4 48,-12 1-32,16 3 80,-24 2-48,8-6 0,12 1-16,-12 0 16,18-3-32,-26 8 32,8-2-16,18-6-16,-18 3 32,18-3 0,-26 8 0,8-8 32,18 0-16,-18 0-16,18-2 32,-26 10-32,21-8 16,-14-2-16,22 2-64,-8 0 32,-21 8 32,5-8-80,24 0 112,-21 1-32,20 1 0,-28 6 0,8-8 0,18 1 0,-18-1 16,15 0-16,-23 8 0,6-5 64,17-3-64,-15 3 0,0-3 0,-8 8 0,26-5-64,-21 0 96,21-1-64,-18-1 32,-8 7 0,23-8-16,-15 0-16,13 0 16,-16 3-48,-5 5 64,21-5 80,-16-3-96,19 0 32,-19 0-16,-5 8 0,23-10-48,-17 2 80,1-2-112,20 2 96,-27 8-16,5-11 0,16-10 0,-14 16 0,14-3 32,-21 8-32,5-10 48,3 2-64,13-2 64,-16-1-48,-5 11 0,8-8 0,13-2-32,-16 0 16,3-1-16,-8 11 32,24-10-96,-19-1 96,16 1 0,-16 0 48,-5 10-48,21-11 0,-16 1-32,16-1 64,-14 1-32,-7 10 0,21-11 16,-15-9 16,14 14-80,-14-1 16,-6 7 32,20-11 48,-12 1 16,16-1 0,-19-10 16,-5 21-80,23-5 0,-17-3 32,20-2-32,-19 0-48,-7 10 48,24-11 0,-16 1 0,13 2-32,-16-3 64,-5 11-32,23-20 0,-18 14-32,16-1 64,0-14-32,-21 21 0,5-6 16,16-1 16,-13-4-80,0 3 64,-8 8-16,26-7-48,-21-4 0,3 3 128,15-2-160,-23 10 80,6-8 48,17-2-16,-18 2-32,19-3 192,-24 11-192,5-7 160,21-1 32,-18-3 16,15 1-191,-23 10-17,8-10 0,18 2-17,-18-3-63,13-10 80,-21 21 0,8-5-32,15-3 64,-15 1-16,18-4-16,-26 11 0,5-8 0,21-2-16,-18 2-16,16 0 0,-24 8 32,7-8-16,14 1 16,-13-1 48,21 0-16,-29 8-32,8-8 48,18 0-16,-19 1-64,17-1 64,-24 8-32,8-5-64,13-1 16,-16 1 80,3 3-96,-8 2 64,20-6 0,-14 4 80,14-4-80,-14 1 0,-6 5 0,7-5-16,20 0-48,-20-3 64,17 3 0,-24 5 0,8-5 32,15-1-80,-15 1 48,15 0 0,-23 5 0,6-3 16,14-2 48,-14 3-64,1-1 0,-7 3 0,21-3 0,-21 1 0,8-1 0,13 1-64,-21 2 64,0-3-16,5 3 16,3 0 0,-3 0 16,-5 0-16,8 0 32,0 0 0,-3 0-32,3 0 16,-8 0-16,8 0-16,15 0 32,-18 0 16,16 0-80,-21 0 48,5 0 0,3 0-64,16 0 48,-24 0 32,0 0-16,8 0 0,-1 0 32,14 0 0,-21 0-96,0 0 64,8 0 0,0 0-16,0 5 16,-1-5 48,-7 0-48,8 5 0,0-5 32,0 6-32,-3-1 0,-5-5 0,5 5 0,1 0-32,-1 0 64,0 3-32,-5-8 0,5 8 16,0 0 16,1 0-64,-1-3 32,-5-5 0,8 8 0,-3-3-16,0 0 16,0 3 0,-5-8 0,5 5 0,-5 0 16,6 1 16,-1-1 0,-5-5-32,0 5 17,5-5-34,0 5 34,-5-5-17,6 5 32,-6-5-16,5 6-16,-5-6 0,5 5 0,0-5 0,0 0-16,-5 0 16,0 5 16,6-5 16,-6 0-64,0 0 32,5 0-16,0 0 16,0 0 16,-5 0-16,5 0 0,-5 0-16,6 0 16,-6 0 16,0 0-16,5 0 32,-5-3 0,0 1 16,0-1-16,0 3-32,0-2-32,0-1 64,5 0-64,-5 1 64,0 2-32,0-3 48,5-2-48,-5 2 32,0-2-64,0 5 32,6-5 32,-1 2-64,-5-2 32,5 3 32,-5 2-32,5-6-32,-5 4 64,5-3-16,1 2-16,-6 3 0,5-5 0,-5-1 32,5 4-32,0-6 32,-5 8-32,0-8-32,8 0 64,-3 1-64,0-1 64,-5 8-32,6-8 0,-6 3 0,5-3 16,0 0-16,-5 8 0,5-10-16,3 2-16,0 0 0,0-2 32,-8 10 0,8-8 32,-1-3 0,1 1-64,0 0 32,-8 10 0,8-8 0,-3-3 32,0 3-16,-5 1-16,0 7 0,5-11 32,-5 3-16,6-2 16,-6 0 0,0 10-32,0-8 48,0-13-48,0 16 0,0-3 32,0 8-32,5-21 0,-5 13-32,0-2 80,0-11-16,0 21-32,5-8 32,-5-18-16,0 16 16,0-16-32,0 26 0,0-21 32,0 10-32,0-15 16,0 5-16,0 21 0,0-20 0,-2 9 32,2-18-32,0 9 0,0 20 0,0-21 32,0-3-32,0 3 16,0 1-32,0 20 16,0-21 0,0 10 16,0-15-16,0 16 32,0-16-64,0 26 32,0-11-16,0-15-16,0 5 64,0 11-16,0 10-16,0-26-16,0 16 32,0-19-16,0 8 0,0 21 0,0-21 0,0-2 0,0 2-16,0-3 64,0 24-48,0-23 0,0 0 0,0-4 0,0 4-32,0 23 32,0-23 0,0-1 32,0 1-32,0 2-32,0 21 32,0-24-48,0 1-32,0-1 32,0 1 48,0 23 0,0-21 16,5-5 16,0 3-32,-5-1 0,0 24 0,0-23 0,0-3-32,5 5 64,-5-3-64,0 24 32,0-23 32,5 2-32,-5 0-32,0 11 64,0 10-32,6-29-32,-1 8 64,0 11-32,-5-19 0,0 29 0,5-21 32,-5 0-64,0 1 64,0-1-64,0 21 32,0-11-48,0-17 48,5 20-32,-5-16 80,0 24-48,0-10 32,6-13-32,-6 15 32,5-16-64,-5 24 32,0-8 0,0-2 32,5 0-96,-5-1 64,0 11 0,0-8-16,0 1-16,0 1 32,0 1 0,0 5 0,0-2 0,5-1 32,-5-2-64,0 2 32,0 3 0,0-3-32,0 1 32,0-1 64,5 1-16,-5 2-48,0-3 0,0-2 32,6 2-112,-6-2 48,0 5 32,0-5 32,0 0-64,0-1 64,0 4-16,0 2-16,5-3 0,-5-2-16,0 2 32,0 1-32,0 2 16,0-3 0,0 1 48,0-1-80,0 0 32,0 3 0,0-5-16,0 3-16,5-4 32,-5 4 48,0 2-48,0-3 32,0 0-64,0 1 96,0-1-96,0 3 32,0-2 0,0-1 32,0 0-64,0 1 0,0 2 32,0-3 64,0 1-128,0-1 64,0-2 0,0 5 0,0-5-16,0-1 32,0-1-16,0-1-16,0 8 16,5-5 48,-5-1-48,0 1 0,0 0 32,0 5-32,0-5-32,0-1 32,0 4 0,0-1 48,0 3-48,0-2-48,0-1 0,0 0 16,0 1 32,0 2 0,0-3 0,0 1 32,6-1-16,-6 0-32,0 3 16,0 0-64,0-2 96,0-1-64,0 3 64,0 0-32,0 0 80,0 0-112,0 0 32,0 0-16,0 0 32,-3 0 16,3 0-32,-3 0 0,1 5 32,-6 1-64,5-6 0,3 0 32,-5 5 32,2-5-80,1 5 96,-1-5-80,3 0 32,-2 0-16,-1 0 32,0 5-16,1-5 0,2 0 0,-3 5 0,-2 1-16,0-6 16,0 5 16,5-5-16,-6 5 32,4 0-32,-1 1 32,1-6-16,2 0-16,-6 5 0,1 0 0,0-5-16,-3 5 16,8-5 0,-5 5 0,-3 1 0,0-6 0,6 0 0,2 0 0,-6 5 0,-1-5 0,4 0 0,-5 5 0,8-5 0,-2 0 16,-1 0 16,-2 0 0,0 0-32,5 0 0,-3 0 0,0 5 0,-2-5-32,0 0 0,5 0 32,-3 0 0,-2 5 0,0-5 0,2 6 0,3-6 0,-5 0 32,0 0-32,2 5-32,1-5 32,2 0 0,-3 0 0,-2 0 32,2 0 0,1 0-32,2 0 0,-3 0-32,0 0 32,1 0 0,-3 0 0,5 0 0,-8 0 48,5 5-48,-2-5-16,0 0 16,5 0 0,-3 0-32,1 0 32,-1 5 32,-2-5-32,5 0 0,-5 0-32,-1 0 64,1 6-32,-3-6 16,8 0-16,-2 0 32,-6 0-64,0 0 64,5 5-80,3-5 48,-7 0 0,1 0 16,-1 0-32,-1 0 64,8 0-48,-8 0 48,0 0-48,0 0 32,0 0-64,8 0 32,-20 0 0,14 0 0,-4 0 0,0 0 32,10 0-32,-21 5 32,13-5-32,-3 0 0,-12 5 0,23-5 0,-5 0 0,-16 0-32,13 0 32,-13 5 0,21-5 0,-8 0 48,-12 6-48,12-6 0,-18 5 32,26-5-32,-8 0 0,-18 5 0,15-5-32,-12 0 16,23 0 16,-8 5 16,-18 0 48,16 1-96,-14-6 64,24 0-32,-8 5 0,-12-5 0,9 5 16,-12-5-16,23 0 0,-21 5-16,10-5-16,-15 5 64,16-5-16,10 0-16,-29 6 0,19-6 32,-19 5-80,19-5 64,10 0-16,-32 5 0,12 0 32,-1-5-32,0 0 32,21 0-32,-21 6 16,11-6-16,-19 5 64,19-5-64,10 0 0,-26 0 0,5 0 0,10 0-32,-15 0 32,26 0 0,-10 0 0,-16 0 0,15 0-32,-17 0 16,28 0 16,-24 0 0,3 0 16,0 0 16,1 5-144,20-5 112,-11 0-80,-12 0-80,2 0 80,13 0 64,8 0 16,-29 0-64,19 0 96,-16 5-64,15-5 32,11 0 0,-26 0 80,16 0-80,-13 0-16,15 0-16,8 0 32,-26 5-32,18-5 32,-18 0 32,18 0-32,8 0 0,-21 0 48,13 0-96,-15 0 96,15 0-48,8 0 0,-26 0-48,16 0 96,-14 0-96,16 0 80,8 0-32,-23 0 0,15 0 16,-15 0 16,15 0 0,8 0-32,-21 0 0,16-2 0,-6 2 0,1-3-32,10 3 32,-11 0-32,4 0 96,-1 0-96,0 0 64,8 0-32,-8-2 0,3 2-64,0-3 96,-3 0-64,8 3 32,-3 0 32,1-2 0,-4 2-32,4-3-32,2 3 32,-3 0-32,-2 0 16,2 0 16,1 0 0,2 0 0,-3 0-32,1 0 0,-1 0 16,3 0 16,0 0 16,0 0 16,0 0-32,0 5-80,0-5 32,0 8-16,0-8 64,0 5-16,0 1 32,0-1-16,0 0-48,0-5 48,0 5 0,0 0 0,0 1 0,0-1 80,0-5-80,0 5 0,0 0 32,0 1 16,-3 1-48,3-7 0,-2 8-32,-1-3-96,3 1 96,0-1 16,0-5 16,0 5 0,0 0 80,0 3-64,0-3 16,0-5-32,0 5 0,0 3 0,0 0 0,0-3-80,0-5 80,0 8 0,0 0 0,0 13 32,0-16 16,0-5-48,0 8 0,0-8 0,5 21-32,-5-16 16,0 3-16,0-8 32,0 21 32,0-21-32,0 5-32,0 16 80,0-16-16,0-5-32,0 21-32,0-21 32,-2 7 0,2 14-16,0-15-16,0 17 32,0-23 0,0 5 80,0 19-48,-3-19-16,3 16 16,0-21-32,0 8-32,0 12 64,0-12-64,-2 13 32,2-21 0,0 5-16,-3 16 16,3-16 48,-3 3-80,3-8 32,0 21 80,-2-16-80,-3 16 32,-1-16 16,6-5-48,-5 8 0,3 13-48,-1-16 48,0 3-32,3-8 32,0 21 0,-2-16 0,-1 3-16,1 0 64,2-8-48,0 7-48,-3 14 64,3-15 16,-3 1-64,3-7 32,-2 8 32,-1 13 0,3-13-32,0-8 0,-3 21 48,3-21-80,-2 7 16,-1 1 16,3-8 0,0 8-32,-2 0 64,-1 0-16,0 0 16,3-8-32,-2 7 0,2 1 0,-3 0 32,1 0-32,2-8 0,-6 8-32,1-3 0,3 3-16,-4-3 80,6-5-32,-2 8 48,-1 0-80,1-1 64,2 1-32,0-8 0,-3 8 80,0-3-48,1 0-64,-1 1 0,3-6 32,0 5-96,0 0 96,0 0 16,-2 0-16,2-5 0,-3 6 64,0-1-64,-4 0 16,4 0 48,3-5-64,-3 6 16,1-1 48,-1 0-64,-2 0 16,5-5-16,-5 5 0,-1-5 32,4 6 0,-3 1-64,5-7 32,-6 6 32,1-1-32,-3 0 0,6 0 0,2-5 0,-5 8-32,-3-3 32,3 3-48,-3-3 16,8-5 32,-8 8 32,-3 0-32,4 0 48,1 0-16,6-8-32,-5 7 16,3-1 16,-6 1-32,0 1 48,8-8-48,-5 8-48,0-3 48,-3 3-48,3-3 48,5-5 0,-6 6 80,1-1-80,0 0 0,2 0-64,3-5 64,-5 0-16,0 5-16,2-5 80,-2 6-64,5-6 16,-5 5-64,0 0 96,-3 0-80,3-5 64,5 0-16,-3 5 80,0 1-80,1-1 64,-6-5-48,8 0-16,-5 5 32,0 0-80,-1 3 64,4-3 48,2-5-64,-3 6-80,1-1 96,-1-5-16,3 0-16,0 0 16,-3 5 0,1-5-32,2 0-16,0 0 64,0 0-16,0 0 32,-3 0 16,3 0-64,0 0 16,0 0 16,0 0 48,-3 0-96,1 0 32,2 0 0,-3 0-32,3 0 64,-2 0 0,2 0-32,0 0 16,-3 0-16,0 0-16,3 0-16,0 0 32,-2 0-32,2 5 64,0-5 0,0 0-64,0 0 32,-3 5-32,1-5 32,2 0 64,-3 0-16,3 0-48,0 0 32,-3 0-16,-2 0-32,3 0 16,2 0 0,-3 0-32,0 0 32,1 0 32,-1 0 16,3 0-48,-5 0 48,0 0-16,-3 0-32,0 0 32,8 0-32,-8 0 32,0 0-16,1 0 48,-4 0-96,11 0 32,-10 0 0,2 0 32,-2 0-96,2 0 64,8 0 0,-21 0 32,13 0 0,-2 0 16,-14 0-16,24 0-32,-8 0-64,1 0 48,-1 0-16,3 0 64,5 0-32,-3 0-64,0 0 64,1 0-160,2-2-448,0 2 608,0-3-1217,5-5-912,16 1-1072,-13 1-801,-8 6 4002,-3 42-5362,32-45-97,-29 3 5459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7:26.955"/>
    </inkml:context>
    <inkml:brush xml:id="br0">
      <inkml:brushProperty name="width" value="0.07" units="cm"/>
      <inkml:brushProperty name="height" value="0.07" units="cm"/>
    </inkml:brush>
  </inkml:definitions>
  <inkml:trace contextRef="#ctx0" brushRef="#br0">35 191 864,'0'0'0,"0"-3"64,0-5-48,0 8-16,0-5 32,5-3-32,0 6 16,-5-1 0,0 3-16,0-5 32,0 2-16,5 1 48,-5-1 0,0 3-64,0-3 112,0 1 32,0-1 16,0 1 16,0 2-176,0-3 176,0 0-16,0 1-15,0-1-17,0 3-128,5-2 144,-5-1-16,0 3 0,0 0 16,0 0-144,0 0 160,0 0 16,0 0 48,0 0 16,0 0-240,0 0 256,0 0 32,0 0-15,0 0-17,0 0-256,0 0 240,0 0-48,-2 0 0,-1 5 0,3-5-192,0 0 176,-2 0-64,2 0 16,0 5-64,0-5-64,-3 0 32,3 0-32,-3 0 48,3 6-48,0-6 32,0 0-32,0 0 64,0 0-64,0 0 64,0 0 48,0 0 65,0 0-17,0 0-160,0 0 192,0 0 48,0 0-32,0 0 32,0 0-240,0 0 224,0 0-32,0 0-32,0 0-160,0 0 144,0 0-144,6 0 96,-6 0 16,5 0-32,-5 0 1,0 0-81,5 0 80,-5 0-48,0 0 0,5 0 16,-5 0-48,0 0 32,5 0 16,1-3 0,-1 0 0,-5 3-48,5-5 80,0 0 0,1-3-48,-1 0 16,-5 8-48,8-8 80,-1 3-32,1-3 0,16 1 0,-24 7-48,5-8-32,3 0 48,18-2 16,-21 2-32,-5 8 0,21-8 96,-16 0-80,24 0 32,-21 3 48,-8 5-96,26-5 80,-19 0 64,14 2-80,-13 0 32,-8 3-96,21 0 64,-16 0 16,3 0 16,15 0-48,-23 0-48,6 0 32,1 0 32,17 0-64,-24 0 64,0 0-64,8 0 80,0 6-16,-1-6 16,1 5-31,-8-5-49,5 5 64,3 0-16,-3 3 64,1-3 0,-6-5-112,5 6 160,3-1-32,-3 0 16,0 0-16,-5-5-128,5 8 128,-5 0 0,5-3-16,-5 3 32,0-8-144,0 5 144,0 0 0,6 3-16,-6-3-32,0-5-96,5 8 80,-5-3 0,5 1-80,-5 1 81,0-7-81,5 8 16,-5-3 48,0 3 16,0-3-32,0-5-48,0 6 80,0-1-48,0 0 32,0-5 16,0 0-80,0 5 32,0-5 0,0 5 0,0-5-32,0 0-32,0 0 32,0 0-16,0 0 0,0 0-272,0 0 288,-2 0-625,2 0-479,0 0-481,0-2-336,0 2 1921,0-3-2273,0 1-16,0-4-784,0 6 3073</inkml:trace>
  <inkml:trace contextRef="#ctx0" brushRef="#br0" timeOffset="880">29 423 1808,'0'0'0,"-2"0"192,-1 0-128,-2 5-48,5-5-16,-3 0 0,3 0-16,0 0-16,0 0 16,0 0 16,6 0 48,-1 0 48,-5 0 81,0 0-177,5 0 256,0 0 64,-5 0 80,0 0 16,0 0-416,0 0 448,0 0 1,0 0-49,0 0-64,0 0-336,0 0 320,0 5-32,0-5 32,0 0-64,0 5 49,0-5-33,-2 5 0,-1 1-16,3-6-256,-5 0 224,2 5 16,1-5-16,-1 5 16,3-5-240,-3 0 257,1 0-33,-1 0 0,1 5-16,2-5-208,0 0 192,0 0 0,-3 0 16,3 0 0,0 0-208,-3 0 144,3 0-16,0 0-80,-2 0-32,2 0-16,0-2 32,0 2-32,5-3 32,0-2 16,-5 2-32,5-2 16,-5 5-32,6-3 48,1-2-16,1 0 16,0-3-31,-8 8-17,8-5 0,13-3 16,-21 3 32,8-3-48,-8 8 0,7-5 0,14 0 0,-16 0 0,3-1 0,-8 6 0,8-5 0,18 0 0,-18 0 0,15-3 0,-23 8 0,8-8-32,18 3 32,-18-3 32,23 0-32,-31 8 0,8-5 16,21-3-16,-24 6 16,3-4 16,-8 6-32,8-5 64,13 3-16,-21-1 16,5 3 32,-5 0-96,8 0 96,-3 0 80,0 0-16,0 0-64,-5 0-96,5 0 112,-5 0-64,6 5 32,-6-5 16,0 0-96,0 5 64,0 1 0,0-1 16,0-5 0,0 0-80,0 5 16,0 0 64,0 0-16,5-5-32,-5 0-32,0 6 80,0-1 0,0 0-16,0-5 0,0 0-64,0 5 64,0 0 49,-3-5-49,3 6 32,0-6-96,-2 0 112,-1 0-48,3 5 0,-3-5 48,3 0-112,0 0 48,0 0 16,-2 0 16,2 0-80,0 0 48,-3 0-32,3 0-32,0 0 32,0 0-16,0 0-64,0 0 16,0 0-16,0 0-16,0 0 80,0 0-64,0 0-16,5 0-80,1 0-433,-6 0 593,5-3-1168,0 1-737,3-4-1088,-3 1-2178,-5 5 5171,0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7:59"/>
    </inkml:context>
    <inkml:brush xml:id="br0">
      <inkml:brushProperty name="width" value="0.07" units="cm"/>
      <inkml:brushProperty name="height" value="0.07" units="cm"/>
      <inkml:brushProperty name="color" value="#006FFF"/>
    </inkml:brush>
  </inkml:definitions>
  <inkml:trace contextRef="#ctx0" brushRef="#br0">251 1629 560,'0'0'0,"-3"0"128,3 0-128,-2 0 32,2 0-32,-3-5 16,0-3 0,3-3 48,0-9 16,0 20-80,0-8 144,6-3 48,-6 1 32,5-11 16,-5 21-240,0-8 208,0-13 0,5 14-47,0-14-1,-5 21-160,0-8 176,5-13 16,1 16 16,-6-3 16,0 8-224,5-10 256,-5 2-16,5-3 48,-5 3 0,0 8-288,5-7 257,-5 1 47,5 4-48,-5-1-48,0 3-208,6-2 224,-6 2-48,5 0 80,0 0 16,-5 0-272,5 0 288,-5 0 33,6 5-17,-1 3 0,-5-8-304,0 7 304,5 14 0,-5-13-80,0 18-16,0-26-208,5 21 144,-5 0-47,5 2 63,-5 1-64,0-24-96,0 23 96,0 3 48,0-2-16,0-1 16,0-23-144,0 24 160,0-3-64,-2-14-48,-1 19-16,3-26-32,0 6 0,0 1 32,0 1-32,0-8-16,0 0 16,0 0-64,0 0 0,5-2 112,-5 2-48,6-8 64,-1-16 48,-5 4-48,8-4-48,-8 24-16,7-29 0,1 1-32,16-6 48,-19-3-16,-5 37 0,8-36 16,0-1 16,12 1-16,-14 2 16,-6 34-32,7-34 32,1 6 0,0-1 0,13 3 0,-21 26-32,5-26 16,3 2 0,15 1-32,-23 2 0,0 21 16,8-21-16,13 11 32,-16-11 16,3 13 32,-8 8-64,5-8 48,1 3-16,-1 2 64,0 1 0,-5 2-96,0-3 128,5 3 32,-5 0-15,0 0 15,0 0-160,0 8 128,0 0-16,0 15 0,0-15 0,0-8-112,-2 29 96,-4-21-16,1 23 0,-3-10-32,8-21-48,-8 21 64,1 5-16,-4 0-16,1 2 32,10-28-64,-11 29 16,-12 0 32,15-3-16,-2 2 16,10-28-48,-21 29 48,18 0-64,-5-1 16,1-2-48,7-26 48,-3 24-16,0-3 0,1-13 16,-1 15-48,3-23 48,-2 5-32,2 0 16,0 3-16,0-3 16,0-5 16,0 0 16,-3 0-32,3 0-32,0 0-32,0 0 80,0-2-176,0-6 16,5-15 32,0 12 0,-5 11 128,8-31-80,13 2-16,-16-5-16,16 0 16,-21 34 96,8-39-96,18-2-17,-18-1 33,18-2 16,-26 44 64,8-42-16,15 3 16,-18 0 16,1 8 48,-6 31-64,7-27 0,1 7 64,-3 12 0,1-13-15,-6 21-49,5-3 64,-5 1 0,0-1 32,0 3-16,0 0-80,0 0 64,0 0 16,0 0-32,0 8-32,0-8-16,-3 8 32,-2 15-32,0-18 64,-3 24-16,8-29-48,-5 24 64,-6 2-32,-9 5 32,12 0-48,8-31-16,-21 37 32,13 2 32,-15 0-64,2 0 16,21-39-16,-8 36 16,-3 1-16,1-3 0,0-3-16,10-31 16,-8 29-16,0-6 16,0-15 0,6 15 16,2-23-16,-3 6 0,3-1-48,0 0-16,0-5-64,0 0 128,0 0-176,0 0 16,0-5-16,5-6 0,-5 11 176,5-28-193,19 4-31,-3-10 0,5 1 32,-26 33 192,26-40-160,-3 1 64,1 0 16,-3 0-16,-21 39 96,7-39-112,22 5 80,-21 6 0,13 2 96,-21 26-64,5-11 64,3-12-16,0 17 16,-3 1-16,-5 5-48,5-2 112,-5-1 0,0 3-32,0 0 32,0 0-112,0 0 80,-3 8 48,1 15 16,-6-2-32,8-21-112,-21 21 144,13 10-48,-18 1-15,5 1-1,21-33-80,-20 34 96,-4 0 16,3 3-32,0-3 16,21-34-96,-26 33 32,0 1 48,3-2-48,-1 1-32,24-33 0,-7 32 32,-17-1-32,16 0 32,-13-2 0,21-29-32,-7 26 64,-1-3-80,0-15-32,5 16-48,3-24 96,-2 5-160,-1 0-16,3 0-32,5-5 31,-5 0 177,8 0-176,18-2 32,-18-19 0,18 10-16,-26 11 160,24-33-144,7-1 48,8-3-16,-3-4 32,-36 41 80,45-45-80,-6 1 16,3-3-16,4 0 48,-46 47 32,50-42-32,-6 1 32,-2 7 0,-8 3 0,-34 31 0,31-24 48,-5 1-16,0 15 32,-5-13 0,-21 21-64,8-5 64,13 0 32,-21-1 32,5 4-16,-5 2-112,5 0 240,-5 0 32,0 0 1,-2 5 15,2-5-288,-8 8 176,-18 18-16,5-18-16,-5 26-48,26-34-96,-29 28 144,-5 1 32,-2 5-64,-1 0 32,37-34-144,-39 36 48,3 1 16,-1-4 0,3 1-64,34-34 0,-28 32 16,2-1-32,0-2-16,5-6 0,21-23 32,-26 26-80,2-2-32,14-17-32,-11 22 48,21-29 96,-5 5-128,-1 3-32,4-3-16,-1 0-48,3-5 224,0 0-288,0 0-33,5 0 17,19-2 48,-24 2 256,21-8-176,2-13 48,6 11 0,-6-19 48,-23 29 80,26-21-64,3 0-16,2-2 16,8-1 0,-39 24 64,34-23-48,3 0 16,-6 2 16,-5 10 48,-26 11-32,24-23 32,-4 18 0,-12-3 48,13 3-16,-21 5-64,5-3 80,1 0 96,-6 3 32,0 0 16,0 0-224,0 0 256,0 6-64,-3-1 32,-2 3-31,5-8-193,-8 20 176,-16-14 0,4 20-64,-6-18 48,26-8-160,-34 31 128,0-5-16,-3 0-32,1 0-16,36-26-64,-31 29 48,-6-3 16,1 2 16,2-2-48,34-26-32,-37 27 48,3 1-64,3-4 32,0 2 0,31-26-16,-26 21 16,15-1-16,-15-12-80,18 13-32,8-21 112,-7 5-208,1 1-80,4-1-112,2-5-33,0 0 433,0 0-384,21 0 64,-14-3 80,22-5 96,-29 8 144,21-10-144,5-11 32,3 11 48,5-19 48,-34 29 16,39-21 32,-3 0 0,-2-2 16,2-1 0,-36 24-48,37-23 32,-37 23-32,44-26 32,1 0 0,-9 0-16,3 0 32,-39 26-48,37-24 64,-1-2-64,3 3 32,-2-6-32,-37 29 0,34-26-32,-1 2 48,-1 4-32,-1-1 48,-31 21-32,26-11 48,0-15-32,-5 18 16,-13 1 32,-8 7-64,26-8 96,-21 0 16,3 5 48,0 1-16,-8 2-144,5-3 144,0 1 48,-5 2-31,0 0 31,0 0-192,0 0 128,0 0 0,0 0 16,0-3-64,0 3-80,0-3 96,-3 1 16,1-1-64,-1 1-16,3 2-32,-8-6-32,1 1-80,-1 0 0,-3 0 16,11 5 96,-20-5-96,12-3 16,-18 2 48,2 1 32,24 5 0,-26-5 16,-2 2 64,1 1 32,-4-1-16,31 3-96,-36-2 96,-1-1-16,1 3-32,-1-3 32,37 3-80,-36 0 80,-1-2 0,1 2-48,-1 0 0,37 0-32,-39 0 16,8 0-16,0 0-48,5 0 48,26 0 0,-24 0 0,1 0 0,2-3-16,13 1-32,8 2 48,-21-3-144,19 0 32,-1-2-48,0-3-80,3 8 240,0-5-256,0-3-16,8 1 31,13-14 97,-21 21 144,8-8-112,15-3 80,-2 1 0,0-11 32,-21 21 0,8-5 32,26-3 16,-11 0 32,-2 3-16,-21 5-64,26-8 80,0 3-80,0 0 16,3 0-32,-29 5 16,26-6 0,-5-1-16,0-1-16,-1-3 32,-20 11 0,8-7 0,18-1 32,-18 0-16,13 3 16,-21 5-32,5-8 32,3 0 81,0 0 31,-3 3 0,-5 5-144,0-5 208,0 2-48,0-5 48,-3 6 16,3 2-224,-7-5 128,-4 2-32,-12 0-48,12 1-48,11 2 0,-28-3-32,4 1 32,3-1-16,-5 3 64,26 0-48,-28-3 16,-4 1 48,-4-1-32,2 1 32,34 2-64,-36 0 112,-4-3-64,1 3 32,-2 0 0,41 0-80,-39 0 112,-3 0-32,5 0-32,6 5-16,31-5-32,-29 0-16,1 5 16,4-5 0,3 0-16,21 0 16,-20 0-48,12 6 16,-16-6-32,22 0-32,2 0 96,-8 0-128,3 0-64,5 0 16,0-3-16,0 3 192,0-3-176,0 1 16,0-3 32,8-1 0,-8 6 128,7-5-112,14 0 16,-13 0 32,15-3-32,-23 8 96,8-5-32,24-1 0,-12-1 16,4 1 16,-24 6 0,23-7-16,1 1 0,-1 1-16,1 0 0,-24 5 32,26-5-16,0 0 16,-3-1 16,-2 1-16,-21 5 0,8-8 32,18 0-32,-21 3 32,16-3-16,-21 8-16,5-7 64,0 1-16,3-1-16,-3 1 64,-5 6-96,0-5 112,6 0 32,-6 2 16,0 1 80,0 2-240,0-3 192,-3-2 0,-5 2-32,-13 1-128,21 2-32,-7-3 64,-14 0-64,13 1 48,-18-1-48,26 3 0,-21-2 48,-5-4 32,0 4-48,2-1 64,24 3-96,-23 0 16,2 0 0,11 0 32,-16 5-48,26-5 0,-21 6 0,13-1 0,-15 0 0,15 0-48,8-5 48,-8 6-80,-3-1-80,6 0-48,3-5-64,2 0 272,0 0-320,0 0-16,5 0 32,3 0 80,-8 0 224,26 0-209,-18-3 81,25 1 80,-6-3-16,-27 5 64,26-8 16,5 2 32,3-1-48,5-1 0,-39 8 0,39-8-16,-3 0-16,3 0 16,3 3 16,-42 5 0,42-5 0,0 0 16,-3 2 16,-8 1-16,-31 2-16,31-3 32,-5 0-16,0 1 48,0-1-32,-26 3-32,24-2 32,-3 2 0,-13-3 48,20 0-47,-28 3-33,8-2 48,13 2-16,-13-3-16,13 0 0,-21 3-16,5 0 48,16-2-32,-16-1-16,3 1 16,-8 2-16,7-3 16,1 0 0,0 1 48,-3-1 32,-5 3-96,5-2 112,-5-1 48,0 0 16,0 1 32,0 2-208,0-3 224,0 1-64,-2-1-32,-1 0 16,3 3-144,-8-2 96,1-1 0,-1 1-16,0-1 0,8 3-80,-21-3 48,13 1-16,-13-1 1,14 3-66,7 0 33,-24 0 33,14-2-17,-19 2-32,8 0-17,21 0 33,-23 0-32,-1 0 32,1 0 32,-1 0 17,24 0-49,-26 0 16,3 0 32,2 0-32,-2 0-32,23 0 16,-8 0-16,-18 0-32,18 0-33,-13 0 17,21 0 64,-5 0-96,0 0-64,2-3-48,0 0-16,3 3 224,0-2-320,0-1 48,8 3 16,18-2 64,-26 2 192,8-3-128,21 0 64,-8 1 64,0-1 0,-21 3 0,26-3 16,0 1-64,2-1 48,9 1 16,-37 2-16,34-6-48,2-1 48,1 1-32,-1-1 16,-36 7 16,42-6 0,2-1 0,0-1 0,-2 0-33,-42 8 33,42-10-16,-1-1 0,-1-10 0,-1 13 32,-39 8-16,36-7 16,-2-4 0,0 3 33,-11 1-1,-23 7-48,21-8 48,-13 5 48,15 1 0,-17-1 32,-6 3-128,5-3 128,0 3 16,-5 0 192,0 0-112,0 0-224,0 0 192,0 0 48,-2 0-224,-4 0 112,6 0-128,-8 6 112,-12-1-48,12-5-48,-18 0-32,26 0 16,-11 0-64,-20 0 0,2 0-16,-2 0 32,31 0 48,-34 5-64,-2-5 96,-1 0 32,-2 5-16,39-5-48,-39 5 48,-3-5 0,1 8 32,2 0-16,39-8-64,-42 8 16,5 0 16,6-1-48,3 1 0,28-8 16,-27 5-16,4 1-64,2-6 16,13 0-64,8 0 128,-7 0-160,-1 0-32,5 0-64,3 0 48,0 0 208,0-3-272,5 0 64,1-2 48,14-3 16,-20 8 144,8-7-48,23-1 0,-7-3 16,2 1 16,-26 10 16,29-8-16,5 0 16,-1 1 0,6-1-32,-39 8 32,40-8 0,1 0 0,4 0 0,-1 0-16,-44 8 16,44-7-16,0-1-17,1 0 1,-4 0 32,-41 8 0,42-10 0,-5 2 129,-1-13 15,-5 16-16,-31 5-128,32-8 160,-6-2-112,-3 2 16,-15 0 0,15 3 80,-23 5-144,6-3 144,-1 1 64,-5-1 64,0 3-272,0-3 272,0 3-272,0-2 304,-3-1-31,-5 3-81,-2 0-48,10 0-144,-23 0 96,12-2-32,-20-1-48,5 0-176,26 3 160,-29-2-160,0-1 32,-2 3 48,-3 0 128,34 0-48,-34 0 80,-2 0-48,-1 0 0,1 5-16,36-5-16,-39 8-16,8 0 32,-3 0-64,5 13 32,29-21 16,-29 0 0,3 7-48,6 14 32,9-21-16,11 0 32,-21 5-128,13 1-1,3-6-47,0 5 0,5-5 176,-5 0-224,2 0-64,3 0-16,0 0 16,0 0 288,8 0-256,15-3 128,-15-2 80,24-3-32,-32 8 80,23-8-64,6 1 15,-1-1 17,4 0 16,-32 8 16,33-8-48,7 0 32,-1 3-16,2-3 16,-41 8 16,45-5-16,-4 3-32,1-4 144,0 4 0,-42 2-96,39-3 113,3 0-1,-1 1-112,-7-1 32,-34 3-32,34-2 16,-5-1-16,-6 0 16,-2 1 32,-21 2-48,21-5 48,0-1 48,-14 4-16,17-1 16,-24 3-96,0-2 96,5-1 64,0 0 80,-5 1 16,0 2-256,0-3 304,0 3 0,-5 0-31,-5 0-81,10 0-192,-26 0 128,15 0-64,-23-2-32,8 2 0,26 0-32,-34 0 16,1 0 48,-1 0 0,-8 0 16,42 0-80,-42 5-64,-2 0-32,-3-5 64,3 5 0,44-5 32,-45 5 16,-1 3 64,1 0-64,4 0-32,41-8 16,-42 8 64,8 13-80,-3-21-32,6 7 16,31-7 32,-28 8-48,1 0-16,17 0 0,-13-3-80,23-5 144,-6 0-176,1 0-145,3 0-79,2 0 0,0 0 400,5-3-336,18-2 96,-2-3 128,5-2 0,-26 10 112,29-21-32,5 13-32,5-13 64,5 14 0,-44 7 0,50-21-16,2 13 32,2-2-48,4-1 160,-58 11-128,62-10 128,1-1-16,-1 1 48,1 2-160,-63 8 0,60-8 16,0 6 0,-5-1-16,-6 0 0,-49 3 0,47-2 0,-3 2 32,-2 0-16,-3 0 32,-39 0-48,37 0 80,-4 0-16,-4 0-16,-3 0 16,-26 0-64,26 5 64,-5 0-16,0-5 32,-13 5 0,-8-5-80,8 6 128,12-1 16,-20 0 48,0 0-64,0-5-128,6 0 160,-6 5-31,0-5-1,0 6 32,0-6-160,-6 0 144,-1 5-16,-1 0-32,-13 0-16,21-5-80,-8 6 112,-21-1-32,19 0-16,-19 0-16,29-5-48,-20 8 16,9-3-16,-18 0 48,9 1-16,20-6-32,-29 5 48,0 0 16,1 0-64,-1-5 48,29 0-48,-26 5 32,0 1-32,-5-1 0,-1 0 0,32-5 0,-28 5 0,-4 1 32,6-1-16,0 0 0,26-5-16,-26 5 0,5 3-16,0 0-32,11 0-16,10-8 64,-26 5-80,21 0-32,-3 0 16,3 0-96,5-5 192,0 0-256,0 6-48,0-6 0,5 5 79,-5-5 225,8 0-144,18 0 112,-3 5 16,3-5-16,-26 0 32,34 0 0,0 0 0,8 0-16,-1 0 0,-41 0 16,45 0-48,2 0 32,0-2-16,-1-1 32,-46 3 0,47-5 0,-2-1 16,-4 1-16,1-3 16,-42 8-16,37-5 48,-4 0-32,-1-3 48,-9 3-16,-23 5-48,21-8 80,-13 3 32,13 2-16,-16 1 33,-5 2-129,8-3 112,-3 1 16,-5 2-48,5 0 48,-5 0-128,0 0 160,0 0 0,0 0 32,-8 0-16,8 0-176,-10 0 144,-14 0-16,4 5-48,-4 0 16,24-5-96,-31 5 64,-6 0 16,1 1-16,-3 1 48,39-7-112,-42 8 80,3 0-32,-8 0 49,5 0-65,42-8-32,-41 21 32,2-16 0,2 0-32,6 3 32,31-8-32,-29 5 0,3 0-64,16 0-33,-14 3-31,24-8 128,-5 5-192,-3 1-64,3-6-64,5 5-64,0-5 384,0 0-352,8 0 80,18 0 96,-5 0 47,-21 0 129,28 0-96,4 0 32,2 0 32,5 0 0,-39 0 32,41-3-16,4-2-16,-1-3-32,5 0 48,-49 8 16,47-5-48,-2-3 32,-1 3 32,-5 0-32,-39 5 16,37-5 16,-6 0 48,-5 2-48,-3 0 64,-23 3-80,21-2 48,-13 2 48,13 0 0,-21 0 49,0 0-145,0 0 224,0 0 0,0 0 48,-3 0-16,3 0-256,-8 5 256,-15 0-96,2 0 0,-5 1-64,26-6-96,-26 5 96,-8 3 16,0-3-48,-7 3 16,41-8-80,-47 7 64,2 1 1,-2 0-1,1 13 32,46-21-96,-42 0 64,-2 8-16,2 0 0,3 12-16,39-20-32,-39 0-16,5 8 32,3 13-80,2-21-48,29 0 112,-21 8-80,0 13-97,13-21 1,1 8-16,7-8 192,-6 7-240,4 1-16,-1-3 64,3 1-16,0-6 208,0 5-144,8-5-48,13 5 32,-13-5 16,-8 0 144,33 5-144,-6-5 48,4 0-17,5 0 17,-36 0 96,34-2-64,3-1 16,-1-2 0,1-3 16,-37 8 32,36-5-32,-2-3 16,-5 0 16,-6 3 48,-23 5-48,8-8 80,13 3 32,-16 2 48,0 1 33,-5 2-193,0-3 288,0 3 16,-2 0 32,-9 0-48,11 0-288,-26 0 240,3 0-48,-3 5-16,-14 3 0,40-8-176,-39 8 145,-5 15-33,-5-17 32,-1 1-32,50-7-112,-55 27 112,1-22-32,-4 21-16,1-18 32,57-8-96,-55 31 64,-2-10-160,7 2-32,3 1 48,47-24 80,-44 23-160,8-2 160,-1-13 0,11 18-96,26-26 96,-26 8-64,18-1-112,-2 1-1,5 0-95,5-8 272,0 5-336,0-5 64,23 0-16,-2 0 80,-21 0 208,23 0-128,6 0-16,2-2 64,3-4 16,-34 6 64,39-7 32,3-1 96,2-13-48,3 16 48,-47 5-128,44-11 0,1 1-16,-1 0 16,-5 2-32,-39 8 32,37-8 0,-6 0 32,-5 3 0,-5 0 64,-21 5-96,8-3 112,-1 0 80,-1 3 16,-6 0 96,0 0 48,0 0-352,-11 6 305,-15 1-1,0 1-80,-8 0-48,34-8-176,-36 21 176,-3-16-32,-6 16-16,-4-13 16,49-8-144,-57 23-112,-3-15 16,0 21 32,0-21-32,60-8 96,-60 31 160,2-10-96,1-13 32,8 20-80,49-28-16,-47 5 32,5 16-32,8-16-48,3 1-16,31-6 64,-21 5-96,13 0-32,-13-5-32,16 5 16,5-5 144,-2 0-256,-1 0 0,3 0 15,5 0 33,-5 0 208,21 6-160,2-6 112,6 0-16,5 0 48,-34 0 16,39 0 0,5 0-112,3 0 32,5 0 0,-52 0 80,53 0-128,-1 0 80,0-3-16,-3 0 176,-49 3-112,42-2 144,-3-4 0,-5 1 48,-5 0-96,-29 5-96,23-3 112,-15-2 16,13 3 81,-21-1 63,0 3-272,0-3 272,-3 3 32,-7 0-80,-22 0-16,32 0-208,-28 0 144,-9 6-192,-2 1 32,-5 14-32,44-21 48,-52 6-48,-3 20 144,-2-19-32,-1 19 0,58-26-64,-60 8 32,6 16 48,2-16-48,2 18-80,50-26 48,-39 5 48,-3 16-80,8-16 64,3 3-16,31-8-16,-23 8-96,2-1 16,13 1-80,0-3 16,8-5 144,-8 6-240,6-6-80,2 0 0,8 0 0,-8 0 320,28 0-209,-2 0 81,6-3 32,4-5-48,-36 8 144,42-10-96,2-1-16,3 1-16,2-1 48,-49 11 80,47-10-64,3-11-16,-6 16 96,1-3-16,-45 8 0,39-8 16,-3 1 64,-7-1-32,-1 2-32,-28 6-16,8-5 240,16 3-128,-24-1 16,5 3 80,-5 0-208,0 0 48,-3 0 209,-18 5 15,1 0-64,20-5-208,-26 8 176,-8 16-48,-5-16-16,-6 23-16,45-31-96,-47 23 64,-5 3 32,0 3-48,0-3 16,52-26-64,-50 26 48,1-5 0,5 2-48,7-15 16,37-8-16,-34 26-16,6-20-32,7 1 0,10-1-112,11-6 160,-10 0-160,2 0-96,6 0-96,2-3 0,0 3 352,0-5-353,7-3 33,17-16 144,-3 14 32,-21 10 144,26-26-144,0 5 32,8-2 16,0-3 32,-34 26 64,36-24-80,6 1 32,-1 2 32,1-3-48,-42 24 64,44-23-48,-2 2 16,2-2 0,1-1-48,-45 24 80,44-21-32,-5-2 0,-2-1-32,-9 4 96,-28 20-32,26-11 176,-5-12 16,-16 15 96,3-13 32,-8 21-320,5-5 144,-5-3 96,-10-2-192,-16 2-32,26 8-16,-29-8 64,-7 3 0,-9 2 144,-4 3-63,49 0-145,-55 0 176,-5 0-48,0 8 16,-5 13-16,65-21-128,-60 0 64,3 21 0,2-21-16,6 7-16,49-7-32,-45 8 0,6 0 0,8 0-96,5 0-32,26-8 128,-21 0-160,13 5-176,0-5 31,3 0-63,5 0 368,-2 5-400,2-5 32,21 0 128,-1 0 32,-20 0 208,26 0-128,6 0 64,4-2-32,6-1 0,-42 3 96,42-5-48,4-3-33,1 3 81,0-3 0,-47 8 0,50-8 0,-1 0 0,1-2 0,-3-1 0,-47 11 0,47-20 0,-6 14-16,-4-4 16,-3-11 48,-34 21-48,26-5 65,-18-3 95,12 0 32,-20 0 48,0 8-240,0-5 432,-2 3-16,-19-1 32,-5 0-47,26 3-401,-34 0 240,-10 0-64,-3 0-16,-8 8-48,55-8-112,-55 8 128,-2 13-16,-3-16-32,-2 19-16,62-24-64,-60 7 64,-3 19-16,6-18 0,-1 24-80,58-32 32,-57 20-16,5 1 0,5-13-64,5 13 16,42-21 64,-28 5-112,4 0-96,16 1-80,1-1-160,7-5 448,0 0-561,0 0 33,7 0 64,27 0 112,-34 0 352,32-3-240,9-5 96,6-13-17,5 11 17,-52 10 144,55-31-128,2 10 0,3-5 0,0 0 80,-60 26 48,63-26-64,-3-3 16,0 3 32,-6-5 16,-54 31 0,52-26 16,-5 0 32,-8 2 48,-5 16 16,-34 8-112,24-21 144,-16 16 80,12-3 17,-20 3 111,0 5-352,0-2 432,0-1 0,-7 3 0,-19 0-80,26 0-352,-26 5 177,-8 3-81,-5 13-64,-8-13 16,47-8-48,-52 31 64,-6-8 16,-4 6 32,-1-3 0,63-26-112,-62 26 96,2-2-64,0-1 48,8-2-48,52-21-32,-53 21 48,7-13-48,4 15 32,8-18-112,34-5 80,-29 8-144,22 0-80,-4-3-112,3-5-97,8 0 433,0 0-448,5 0 64,24-2 32,2-6 128,-31 8 224,40-8-192,6-16 16,7 14 31,-4-16 1,-49 26 144,55-21-128,5 0 48,0 0 48,0 1-32,-60 20 64,60-21 0,-3-3-32,0 3 0,-2 1 16,-55 20 16,52-21 16,-5 0-16,-3 10 32,-5-17 16,-39 28-48,37-8 64,-9-15 176,-4 15 49,-16-13-1,-8 21-288,23-5 384,-23-3-64,0 0 80,0 5 48,0 3-448,-10-5 176,-19 3-47,0 2-129,-2 0-32,31 0 32,-39 0 32,-5 7 32,-6 14 16,-2-16-48,52-5-32,-55 21 96,1-13-32,-1 18-48,-2-18 32,57-8-48,-50 26 0,1-18 48,4 13 0,4-16-32,41-5-16,-37 8-48,8 0-16,9-1-112,12-1-48,8-6 224,-11 0-273,6 0-223,3 0-80,2 0 32,0 0 544,7 0-481,19-3 225,1 0 128,6-2 16,-33 5 112,39-5-64,6-3-48,-1 0 32,6 3 64,-50 5 16,52-8-80,-3 1 80,3-1-64,-2 0 0,-50 8 64,49-8 32,-2 0-32,-2 0 16,-6 1 16,-39 7-32,31-6 64,-5 1 0,-18 0 64,15 0 48,-23 5-176,0-3 208,5 1 80,-5-1 129,0 3-49,0 0-368,-7 0 416,-14 0-96,-3 0-176,-4 5-32,28-5-112,-34 5 64,-8 1 0,-2-1 48,-3 3-32,47-8-80,-52 7 112,-3 14 17,-2-21-17,2 8 0,55-8-112,-52 8 96,0 0-32,10-3 0,3 0-64,39-5 0,-31 5-16,31-5 16,-26 0-48,2 0-96,16 6-48,8-6 192,-10 0-321,10 0 321,-5 0-416,5 0-96,5 0 96,16 0 48,-21 0 368,26-3-305,5-5 81,8 0 32,6-2 32,-45 10 160,49-11-144,1-9 32,4 12 32,1-16 64,-55 24 16,57-7-80,3-17 32,-5 16 48,0-15-16,-55 23 16,49-8 16,-7-15 48,-3 15 112,-8-16 48,-31 24-224,26-8 224,-5 1 80,-16-1-95,1 0 95,-6 8-304,0-3 416,0 3 64,-8 0-240,-21 0-96,29 0-144,-29 8 0,-10 0-48,0 15 112,-8-15-16,47-8-48,-47 26 64,-7-5 0,-1 0 48,-2 0-32,57-21-80,-58 23 32,6-2-16,0 0-32,3 3-16,49-24 32,-45 23 32,1 0-32,2 3-32,8-2-32,34-24 64,-33 21-80,4-13-48,8 15-48,11-18-32,10-5 208,-21 21-304,21-16-64,0 1-64,0 1-1,0-7 433,0 8-400,8 0 128,12 0 80,-12-3 32,-8-5 160,34 5-112,-10-5-16,2 0 32,5 0 32,-31 0 64,26 0-96,3 0 32,-6 0 16,1 0 64,-24 0-16,20-2 16,-12-1 16,16 0 48,-19 1-16,-5 2-64,8-3 128,-3 1 64,-5 2 96,0 0 48,0 0-336,-3 0 352,-4 0-79,-20 0-113,4 0-16,23 0-144,-29 5 64,1 0 32,-6 0-16,-3 0-16,37-5-64,-39 6 64,-2 1-48,-12 1 32,1 0 0,52-8-48,-52 5 48,-3 1 16,9-6 48,-4 5-32,50-5-80,-47 0 112,5 0 16,1 0-96,7 0-32,34 0 0,-34 0 0,5 0-64,3 0 64,3 0-16,23 0 16,-11 0-80,-10 0 16,14 0-48,1 0-32,6 0 144,-7 0-80,4 0-96,0 0 0,3-3 32,0 3 144,0-2-192,0-1 31,0-2 17,0 0 32,0 5 112,0-6-80,6 1 32,-6 0 48,5 0 48,-5 5-48,0-3 16,5 0-16,-5 3 48,0 0-48,0 0 96,0 8-16,0 21 16,0-8 17,0-21-113,0 28 32,0 4 48,0 4-80,0 3 64,0-39-64,0 42 16,0 0 48,-3-1-16,-2-2-32,5-39-16,-8 37 64,1-1-32,-1-2 80,0-2-32,8-32-80,-8 31 80,0-5 48,1-3-80,-4-15 32,11-8-80,-5 26 80,0-21-112,2 1 64,0-6-64,3 0 32,-2 0 0,2 0 16,0 0-64,0-6 16,0 6 32,0-10-128,0-16 96,0 5-16,0-5 16,0 26 32,5-31-32,0-3-80,-5-3 96,5 1-48,-5 36 64,6-42-16,-6 3 16,5-5 16,-5 2 32,0 42-48,0-36 32,0-1-32,0 6-16,0 2 48,0 29-32,0-23 0,0 12 32,0-12-96,0 15 0,0 8 64,0-8-64,0-2-32,0 2-16,5-2-48,-5 10 160,5-8-145,1 0 33,-1 0 32,-5 3 48,0 5 32,5-5 32,-5 2-16,0 3 64,0 0-64,0 0-16,0 8 48,0 13-16,0 0-16,0 5 17,0-26-33,-3 34 0,3 5 0,0 5 0,0 3 16,0-47-16,-2 49 0,2 1 48,0-1-16,0-2-48,0-47 16,0 45 32,0-4-48,0-2 0,0-5 16,0-34 0,0 32-16,5-6 32,0-3 48,-5-2-48,0-21-16,0 8 0,5 13 16,1-21-48,-6 5-16,0-5 48,5 0-32,-5 0-16,0 0-1,5-3 49,-5 3 0,0-10 33,5-16-33,0 2 32,1-4-48,-6 28 16,5-32-16,0-4-17,-5-3-15,0-6-96,0 45 144,0-44-176,5-5-48,1-1 32,-1 6 112,-5 44 80,0-42-48,5 3 80,0 5-32,0 6 16,-5 28-16,6-24 32,-1 14-48,0-11 16,-5 16 16,0 5-16,5-8-16,-5 0 0,5 3 16,-5 2 16,0 3-16,6-2 0,-6-1 64,0 3-16,0 0-16,0 0-32,0 0 32,0 0 16,0 0-32,0 5 32,0-5-48,0 0 64,0 8-48,0 0 16,0 0-64,0-8 32,0 23 0,0-15-16,-3 21 16,-2-6 16,5-23-16,-5 29 64,-3 5-48,0 5 64,0 5-32,8-44-48,-8 44 32,1 6 32,1-1-80,-2-2 48,8-47-32,-2 50 0,-1-3-32,1-3 32,2-2-48,0-42 48,0 36-80,0-2 48,0-3-32,0-7 48,0-24 16,0 21-16,0-14 16,0 1 0,0 0-32,0-8 32,0 5-16,0-5 0,5 0-48,-5 0 16,0 0 48,5-5-80,0-5 16,1-14-32,1 1 0,-7 23 96,6-29-128,1-2 16,1-8-80,0-8-48,-8 47 240,21-50-320,-21-7-65,8-3-15,-1-8-16,-7 68 416,6-68-384,-1-5-16,0 0 112,-5 6 95,0 67 193,5-63-96,-5 11 144,0 10 81,0 14 47,0 28-176,-2-21 176,-1 13 32,1 0 16,-4 0 16,6 8-240,-2-2 272,-4 2-48,4 0-48,-1 5-32,3-5-144,-2 5 96,-1 3-64,0 18 32,1-5-32,2-21-32,-3 26 16,1 3 32,-1 5-32,0-1-32,3-33 16,-2 45 0,-1-1 16,1 8-16,-1 3 16,3-55-16,-8 55 16,3 2 1,0 0 47,-3 1-16,8-58-48,-8 54 32,0-2 16,0 1-48,-2-7 0,10-46 0,-8 45-16,0-9 32,1-2-16,1-5 48,6-29-48,-5 23 16,3-2-32,-1-13 32,3 0-64,0-8 48,0 8-96,0-3-65,0-5-31,5 0-16,-5 0 208,0 0-240,5-3 16,3-7-16,16-22 48,-24 32 192,7-26-256,22-7-16,-8-7-65,-13-6 49,-8 46 288,31-47-320,-23-8 0,21-2-112,-22-3-96,-7 60 528,21-60-577,-21 0 81,8 2 144,-3 6 176,-5 52 176,5-41 16,-5 9 144,0 22 144,0 2 96,0 8-400,0-3 449,0 3-17,-5 0-96,-3 21-80,-2-13 16,10-8-272,-23 39 336,15-5 0,-21 5 65,8 5-97,21-44-304,-21 50 240,1 7-16,-1 1-48,0 4-16,21-62-160,-11 60 64,-15 0 32,19-3-16,-17-4 32,24-53-112,-5 49 96,-3-7-16,0-3-80,0-5 0,8-34 0,-5 28 0,3-2-32,-1-2 16,3-16-16,0-8 32,0 23-32,0-18 16,5 1-32,0-1 0,-5-5 48,0 0-128,6 0-16,1 0 0,1-8 0,-8 8 144,21-23-112,-16 2-16,16-8 0,-16-2 48,-5 31 80,24-37-64,-19-4-48,16-1 32,-16 0-48,-5 42 128,8-42-144,0 1 15,0 2 97,-1 2 80,-7 37-48,6-26 81,-1 5 79,0 16-32,-5 2 16,0 3-144,0 0 160,0 0 0,0 8-16,-3 16-48,3-24-96,-5 23 32,-3 3 80,-2 6 16,-13 1 32,23-33-160,-8 37 192,-13 2-64,13 0 96,-15 0-64,23-39-160,-21 39 161,10 0 47,-17-5-32,17 3-48,11-37-128,-26 31 128,5 0 32,13-7-64,-15-3 0,23-21-96,-5 7 0,0 14-64,-3-21-64,5 5-64,3-5 192,-2 0-208,2 0-80,0-2 31,5-6 17,-5 8 240,8-10-192,12-16 0,-12 2 32,21-2 48,-29 26 112,21-34-128,5 0 0,0-5 32,0 3-32,-26 36 128,29-42-64,-1 3-16,1 0 32,2 2-16,-31 37 64,32-31-48,-4 5 32,1 3 16,-3 15 16,-26 8-16,21-21 16,0 18 48,-14 1-16,17-1 48,-24 3-96,8 0 128,15 0 0,-18 0 16,1 8 32,-6-8-176,5 8 176,-5 18 32,0-18 48,0 18 1,0-26-257,-8 23 240,-15 3 16,-1 5-32,-2 1-32,26-32-192,-29 34 208,1-1-16,-6 4 32,-3-1-48,37-36-176,-36 37 176,2-1-32,3-4 17,5-4-33,26-28-128,-21 24 80,10-16-112,-12 18-96,18-21-17,5-5 145,-6 5-240,4 0-64,2-5-48,0 0-48,0 0 400,8-5-368,18-3 64,-18-13 63,25 1 49,-33 20 192,29-24-208,8-5-16,2-4 48,2-7 16,-41 40 160,47-41-128,3-4 64,-1 1-16,3-3 32,-52 47 48,53-47-64,-4 3 32,6-3 32,0 3 16,-55 44-16,52-44 48,-3 2-32,-2 5 0,-5-2-32,-42 39 16,41-34 32,-4 6-16,-6 2 80,-2 15-16,-29 11-80,23-26 128,-15 21 48,13 0 0,-21 2 96,0 3-272,0 0 336,0 5 1,0 3-17,-8 18-32,8-26-288,-21 24 192,11 4-16,-24 4 16,3 4-16,31-36-176,-37 39 192,1 3-96,-3-6 0,0 1-32,39-37-64,-37 34 64,-2-3 49,0 0-49,2-2 0,37-29-64,-33 23 32,7-2-48,2-13 16,14 18-32,10-26 32,-24 5-64,19 1-49,0-1-63,2 0-128,3-5 304,0 0-352,0 0 32,5 0-16,19-3 144,-24 3 192,8-7-112,31-17-16,-5 14 16,5-22 16,-39 32 96,41-26-129,1 3 49,0-3 0,2-3-32,-44 29 112,42-28 16,2-1 0,-2-2 16,-1 5 0,-41 26-32,42-32 0,-5 4-32,-1 2 32,-7 2 0,-29 24 0,26-23 16,-5 12 32,-13-12 48,-1 18 65,-7 5-161,6-3 256,-6 0 48,0 3 48,-3 6-80,3-6-272,-10 7 192,-17 22-80,1-6-48,-5 6 16,31-29-80,-36 31 80,-1 6 16,-2 2-48,-3 0 32,42-39-80,-41 39 96,-4 0-16,4 0 49,-1 0-81,42-39-48,-42 34 48,3 3-48,0-6 32,5-2-48,34-29 16,-31 26-32,8-5-32,15-14-49,-16 17-15,24-24 128,-2 5-208,-6 0-112,5 1-32,3-6-64,0 0 416,0 0-400,8 0 80,15 0 79,-15-8 65,-8 8 176,32-21-96,-6 10-48,2-20 16,4 3 48,-32 28 80,33-29-96,1-5 16,0 0-16,0 3 48,-34 31 48,37-37-48,-4 9 32,-4-1 0,-3 3 16,-26 26 0,24-21 64,-4 13 16,-12-15 128,0 20-16,-8 3-192,8-8 192,-3 6 96,0-1 17,-5 3-33,0 0-272,0 0 320,-7 0-80,-4 8-96,-12 13-16,23-21-128,-24 8 96,-2 18-48,-3-3 96,-4 1-16,33-24-128,-37 26 112,-2 0-16,-5 2 16,-3 4 16,47-32-128,-50 31 161,1 0-1,2-5-48,5 0-80,42-26-32,-39 24 16,0-3-32,5-14 16,8 22-32,26-29 32,-26 8-96,16 13 16,-11-16-113,16 3-31,5-8 224,-3 5-320,0-5-32,3 0 48,6 0-48,-6 0 352,7 0-304,17 0 64,-16-3 47,31-4 17,-39 7 176,34-21-128,2 13 48,3-21-16,-2 8 48,-37 21 48,41-23-16,6 0-32,0-4 16,-5 4 16,-42 23 16,42-23-16,-9-1 16,-7 3 48,1 11 16,-27 10-64,20-21 112,-12 13 0,13 0 96,-21 1 48,0 7-256,0-3 337,0 0 79,0 3-32,-5 0-16,5 0-368,-24 0 240,4 6-64,-7 1-32,-4 14-48,31-21-96,-34 8 129,-10 18-33,-3-5 0,-5 5 32,52-26-128,-57 23 144,5 1-48,-1-1 32,-1 1 0,54-24-128,-50 23 64,1 1 0,-1-3-64,6 2 0,44-23 0,-42 8-16,3 21-32,5-22 48,3 17-80,31-24 80,-26 8-80,5-1-48,13 1-80,3-3-144,5-5 352,0 6-481,0-6 1,21 0 0,0 0 144,-21 0 336,28-8-256,9-13 80,7 0-1,8-5-15,-52 26 192,55-31-192,2-6 0,11-4 16,0-4 32,-68 45 144,75-47-144,9-5 48,-3-5-16,-1-3 48,-80 60 64,79-63-48,-4 1 0,3-1 96,0 1-48,-78 62 0,76-65-48,7 2 48,-4 1 32,-4 2-64,-75 60 32,81-58 144,-8 6-16,5 0-32,-5 5 48,-73 47-144,73-44-16,-3 2 16,-4 3 16,-4 3-16,-10 4 16,-52 32-16,50-28 32,-9 2 32,-4 5-16,-37 21-48,31-8 112,-31 8-112,21-21 96,-13 16 64,15-3 64,-23 8-224,6-8 224,-6 8-224,5-2 289,-5-1 15,0 3 48,0 0-48,0 0-304,-8 0 272,-13 8-128,13 0-48,-18 13-48,26-21-48,-10 7 32,-24 19 48,8-5-32,0 0-16,26-21-32,-26 24 48,0-4-16,0 1 32,0 3 1,26-24-65,-27 21 0,1-1 16,-2 1-32,4 0 16,24-21 0,-21 8-49,11 18 33,-11-18-48,13 18 0,8-26 64,-10 5-16,0 19-16,2-19-16,0 3-48,8-8 96,-8 20-96,3-20 16,2 8 0,3-3-16,0-5 96,0 0-128,0 0-64,0 0-16,5 0 0,-5 0 208,8-7-240,16-1 80,-19-13 0,21 11 32,-26 10 128,8-27-113,28 17 33,-12-21 0,2 7 16,-26 24 64,28-26-64,-4 0 16,-1 3-16,1 2 48,-24 21 16,21-21 16,-13 11 48,18-11 48,-19 13 16,-7 8-128,21-8 160,-21 6 17,5 2 31,-5 0 64,0 0-272,-2 0 304,-6 7-16,-2 1-32,-16 18-64,26-26-192,-24 21 192,-5 3-32,-10 2 33,0 5-33,39-31-160,-47 34 208,-5-3 0,0 5-64,-5-4 48,57-32-192,-55 31 144,3 0-208,5-5 0,5-2-64,42-24 128,-39 23-160,5-2 112,6-13-32,-1 18 0,29-26 80,-21 5-128,13 3 16,-2 0-145,2-3-175,8-5 432,-3 0-480,3 0 16,8 0 128,18-5 128,-26 5 208,26-8-96,3-15 32,2 15 0,8-21 160,-39 29-96,37-21 80,5-2 32,5-1 0,-1 3-144,-46 21 32,47-23 32,3 2-16,-6 11 0,-2-16 16,-42 26-32,47-8-16,-6-13 32,1 13 16,-3-13-32,-39 21 0,37-7 32,-3-14 16,-3 15 0,-2-1 0,-29 7-48,20-8 96,-12 3 0,0 2 80,-3 0 80,-5 3-256,0-2 320,0-1 48,0 3 1,-8 0-33,8 0-336,-20 0 160,-6 0-32,-3 8-48,-5 0 0,34-8-80,-39 21 128,2-16 0,1 16 0,-6-16-48,42-5-80,-36 21 48,-1-16 0,6 3-80,2 0-32,29-8 64,-21 7-96,14-1-112,-4-6-16,6 0-96,5 0 320,-3 0-416,3 0-49,0 0-31,8-3 32,-8 3 464,26-8-368,-2-2 48,4-14 79,6 14 17,-34 10 224,39-31-192,0 5 48,6 0 16,-4 0 16,-41 26 112,45-27-32,-4 4 32,1-3 32,-3 2 0,-39 24-32,32-20 48,-1-1-16,-3 10 32,-4-12 32,-24 23-96,23-8 160,-15 0 0,0 0 32,0 1 17,-8 7-209,5-3 192,0 0 16,-5 1 16,0-1-80,0 3-144,0-5 144,0 2-32,-2-2 16,-4 0 32,6 5-160,-5-5 144,-5 2 0,2 1-96,-2-4 32,10 6-80,-8-2 32,0 2-32,3 0-32,2 0-16,3 0 48,-2 0-64,-1 5 48,3 3 48,0 13 32,0-21-64,0 5 16,5 21-16,0-5-32,3 2 0,-8-23 32,8 29-16,0 0 0,15 2 16,-23-5 0,0-26 0,21 29 0,-16-6-16,3 0 16,13-2 0,-21-21 0,5 21 0,3 0 16,0-13 0,13 18-16,-21-26 0,0 5 48,7 3-32,-1 0 0,-1-3-16,-5-5 0,0 5 16,5-5 32,0 0 48,-5 0 65,0 0-161,0 0 192,0 0-16,-5-2-32,0-1-16,5 3-128,-8-8 112,-2 3-16,-11-3-16,13-2-16,8 10-64,-10-21 64,-11 13-80,13-21 0,0 8-48,8 21 64,-23-26-96,15-2 32,-13-4 32,13 1-32,8 31 64,-23-36-64,15-1 48,-3 6-32,1 5 32,10 26 16,-8-24-16,0 17-32,3-14-16,3 16-32,2 5 96,-3-8-112,3 0-64,0 3-17,0 2 17,0 3 176,5-5-112,3 2 64,15 1 32,-15-1 48,-8 3-32,29 0 32,-8 0-64,2 0 16,1 0 0,-24 0 16,21 5-48,-1 3 32,-12 0-16,23 15 32,-31-23 0,8 6 0,24 14 0,-25-12 32,19 13 16,-26-21-48,6 5 80,1 16-32,1-16 80,-2 16-16,-6-21-112,0 5 177,5 3 15,-5 13 0,0-21 16,0 0-208,0 8 128,-3-3-16,-2 0 0,0-5-32,5 0-80,-3 0 64,-2 0-16,-3 0-32,0 0-16,8 0 0,-2-5 0,-4-5-16,-1-14-16,1 3 0,6 21 32,-5-20-64,0-1 16,0-3 16,0 1-16,5 23 48,-6-26 0,1 0-16,-3-3-32,6 3 48,2 26 0,-6-29 0,1 6 16,0 2 16,2 13 0,3 8-32,-2-10 0,-1 2-96,3 0-16,0 5-96,0 3 208,0-2-176,0 2 64,5 0 0,1 0 64,-6 0 48,7 8-16,17 15-32,-19-15 80,16 28-80,-21-36 48,5 29-16,19 2-17,-17 3 33,20 3 0,-27-37 0,7 36 0,17 3 33,-19-2-33,3-1 16,-8-36-16,8 34 48,-1-5 48,-1-6-16,-1 1 48,-5-24-128,5 8 96,-5 15-16,0-18 32,5 0-16,-5-5-96,0 6 64,0-6 64,0 0-16,0 0-32,0 0-80,0 0 128,0-3-48,-2-5-16,-1-2 16,3 10-80,-5-21 64,-3 13-64,0-15 32,0 12-16,8 11-16,-7-31 16,-1 2 16,0-2-64,-2-3-32,10 34 64,-8-34-32,0-5-16,0 5 32,0-2-32,8 36 48,-5-34 0,2 5-48,1 6 32,-3 2-32,5 21 48,-3-8-64,3-2-16,0-1-64,0 6 0,0 5 144,0-2-176,5-1 32,-5 0 64,5 3 48,-5 0 32,6 0-32,-1 0 16,0 8 32,0 13 16,-5-21-32,0 5 16,6 19 48,-6-17 0,0 20 16,0-27-80,0 20 96,0-12-32,0 23 16,0-10-16,0-21-64,0 21 64,-3 0 32,-5 0-16,3 0-48,5-21-32,-8 8 32,8-8-32,-3 26-32,1-19 16,-3 14 80,2-16-16,3-5-48,-3 6 32,1-1 0,-1 0-32,3-5 0,-2 0-32,2 0 32,0 0-64,0 0 0,0-8-16,0 0 80,0 8 0,0-23-32,0 13 48,5-19-16,-5 5-64,0 24 64,5-26-16,0 0-32,0-2 48,-5-1 16,0 29-16,6-31 48,-6-3-32,5 0-16,0 3 0,-5 31 0,5-32-32,1 4-16,-1 2 0,0 0-16,-5 26 64,0-24-16,5 1 0,0 12-16,1-15 64,-6 26-32,5-8-32,-5-15 32,5 15 48,-5-13-48,0 21 0,5-8 16,-5-2 16,0-13-32,0 15 16,0 8-16,0-24 0,0 14 16,0-14-16,0 17 64,0 7-64,0-24 48,0 16 16,0-2 16,-2 2-16,2 8-64,-6-10 112,1 2-80,0 3 64,-3-1-80,8 6-16,-5-2-16,-3-1 48,3 1 0,-3-1-32,8 3 0,-8-3 32,0 3-48,1 0 16,-1-2 16,8 2-16,-11 0-32,6 0 32,0 0-64,0-3 64,5 3 0,-3-2 0,1-1-48,-1 0 0,0 3 16,3 0 32,-2-2-32,-1 2 16,1 0-32,2 0-32,0 0 80,0 0-96,0 0-32,0 0 96,0 8 0,0-8 32,5 26 0,0-5 16,0 5-32,0 5 16,-5-31 0,6 34-32,1 2 16,-1 1 16,1-1 16,-7-36-16,6 34 0,-1 0 0,-5-3 48,5-5-48,-5-26 0,5 24 48,-5-3 32,0-16-32,6 16 32,-6-21-80,0 0 32,0 5 0,5-5-16,-5 5-32,0-5 16,5 0 0,-5 0-32,0-3 16,5-4 16,-5 7 0,0-8 0,5-3 0,-5-12 16,0 15 80,0 8-96,0-29 64,0 9 32,0-4-48,0-2-48,0 26 0,-2-29 16,-3 1-16,2-4 32,-2 1-16,5 31-16,-3-31 0,1 2 0,-1 3 0,0 16-48,3 10 48,-2-29-16,-1 21-32,3-13-16,0 14 0,0 7 64,0-11-64,0 1 32,0 2-80,0 0 32,0 8 80,0-8-80,5 1-48,3 1 64,0 1 16,-8 5 48,8-8-80,13 3 64,-16 0 16,0 2-32,-5 3 32,8-2 32,-3-1-16,-5 3 32,5 0-16,-5 0-32,0 0 128,0 0-48,5 0 32,-5 0-16,0 0-96,0 0 128,0 5-16,0 0-32,-2-5 16,2 0-96,-5 6 64,2-1-48,-2-5-16,-3 5 0,8-5 0,-5 5 48,-3 1 64,0-1-16,-13 0 32,21-5-128,-7 5 112,-17 0-63,14 1 15,-16-1-16,26-5-48,-11 5 48,-15 0 32,5 3-32,0 0 32,21-8-80,-20 5 80,-7 3-16,1 0 0,-5 0 16,31-8-80,-31 7 96,0 1 0,-1 13-16,-2-21 0,34 0-80,-31 8 80,-5 0-32,2-1 0,0 1-32,34-8-16,-37 5 48,6 1 16,-5-1-32,-1 0 16,37-5-48,-41 8 64,-4 0-64,6 0 48,0-3-32,39-5-16,-39 0 32,0 5 16,-5 0-16,4-5-112,40 0 80,-41 0-208,2 0 96,0 0-32,2 0 176,37 0-32,-34 0 64,3 0-64,2-2-48,6-4 32,23 6 16,-24-5-80,14 3 16,-11-1 16,16 0-80,5 3 128,-8-2-208,5-1 16,1 3-32,2 0 96,0 0 128,0 0-64,5 0-49,19 0 1,-17 0-16,-7 0 128,37 5-160,-9 1 64,4-6 48,4 0-16,-36 0 64,37 0-80,4 0 176,4 0-48,-4 0 0,-41 0-48,47-3 128,0-2-224,3-3 80,-1 0 0,-49 8 16,45-8-64,4 0 32,-5 1 16,-5-1 16,-39 8 0,37-5 0,-3-1 16,-8-1 16,5 1-16,-31 6-16,26-5 64,-2 0 0,-3 0 0,-16 2 48,-5 3-112,8-2 112,-3-1 16,0 0 1,-5 1 31,0 2-160,0 0 176,0-3-32,-3 3 64,-7 0-96,10 0-112,-29-2 128,19 2-32,-21 0-48,2 0 32,29 0-80,-24 0 32,-7 0 16,-3 0 0,0 0-48,34 0 0,-39 5 32,-2-5 16,-4 5 32,4-5-64,41 0-16,-47 0 64,-3 5-32,-2-5-16,3 0-144,49 0 128,-50 0-144,3 5 80,-2-5-128,2 6 224,47-6-32,-45 5 0,1 0-64,2 3 80,1 0-32,41-8 16,-37 20 0,3-14-32,1-1-64,9 3 16,24-8 80,-21 8-144,13-3 0,-2 0-32,2 0-80,8-5 256,-2 0-305,-1 0 1,3 0-16,5 0 80,-5 0 240,21-2-192,0-1 16,2-5 16,9 3 32,-32 5 128,31-8-96,8 0-16,3 0 16,2-2 0,-44 10 96,49-10-129,1-1 49,2 1 16,3-1 128,-55 11-64,55-10 80,-1 0-15,1 2 47,-3 0-128,-52 8 16,55-11 0,-3 4 16,0-4-48,-5 3 16,-47 8 16,44-7-32,-2-1 16,-6 0 32,-2 3 32,-34 5-48,29-5 64,-3-1 16,-2 4 0,-19-1 16,-5 3-96,8-3 144,-1 1 0,1-1 0,-3 3 80,-5 0-224,0-2 224,0 2 16,-5 0-16,-16 0-16,21 0-208,-20 0 144,-7 0-15,-4 0-17,0 0-16,31 0-96,-31 0 80,-6 0 16,-2 5-32,-3 0-16,42-5-48,-44 5 112,0 1 0,-1-1-32,1 0 16,44-5-96,-44 5-32,0-5 32,-3 5-144,8-5-32,39 0 176,-42 0-272,3 6 64,2-1 63,1 0 49,36-5 96,-37 8-64,6 0-64,0-1 64,2 14-64,29-21 128,-23 0-112,12 8-16,-12 13-64,18-21-32,5 0 224,-6 5-352,4 0-128,2-5 15,5 6 33,-5-6 432,8 0-352,20 0 96,-4 0 112,2 0 16,-26 0 128,31-3-80,6-2-16,-1-3 0,6 0-16,-42 8 112,39-10-80,5-1 160,3 3-16,3-2 96,-50 10-160,52-10 112,-3 2-128,3-3 0,-2 4 16,-50 7 0,52-6-64,-52 6 64,52-2 0,-2-3-64,-3 2 32,-8 0 48,-39 3-16,39 0-16,-5 0 96,0 0 0,-3 0 32,-31 0-112,26 0 112,0 0-16,-3 0-48,-2 0 32,-21 0-80,8 0 96,13 0 32,-16 0 16,0 6 80,-5-6-224,0 0 256,0 0 16,0 0 65,0 5-49,0-5-288,-5 0 240,-3 0 0,1 5-112,-4-5-16,11 0-112,-21 0 112,13 5-32,-15-5 32,2 0-48,21 0-64,-10 5 80,-22-5 32,9 0-16,-3 6 0,26-6-96,-31 0 64,2 5 16,-2-5 1,2 5-1,29-5-80,-34 0 96,-2 0 16,-3 5-64,-3 0 16,42-5-64,-44 6 64,-3-1-48,0 3 64,0 0-48,47-8-32,-47 7 32,-3 1-176,1 0-32,5 0 0,44-8 176,-42 8-193,3-3 145,5 3 32,3-3-16,31-5 32,-29 5 0,8 0-32,0-5-32,13 0-32,8 0 96,-20 0-128,14 0 48,-1 0-80,1 0-32,6 0 192,-2 0-176,2-2-48,0-1 128,0 0 32,0 3 64,0-5 0,5 0 0,0 0 16,0 2-48,-5 3 32,6-5-64,-1 2 64,0 1-32,0-1 16,-5 3 16,5-2 0,1 2 0,-1-3 16,-5 3 32,0 0-48,5 0 0,-5 0 64,0 0-16,0 0 0,0 0-48,0 5 128,0-5-64,-2 5-16,-1 1 0,3-6-48,-5 5 0,-3-5 16,3 5 16,-3 0 16,8-5-48,-8 5 48,-2 1-16,-1 1 0,1 1-32,10-8 0,-8 6-32,-2-1 80,2 3-32,0-1 16,8-7-32,-11 8 16,4 0-64,-4 0 80,3 0-16,8-8-16,-7 7 0,-4 1 0,1 0-16,-1 0-16,11-8 32,-8 21 32,-2-21-32,0 8 16,-1-1-32,11-7 16,-8 21-32,-2-16 32,0 3-16,-1 13 16,11-21 0,-10 5 0,2 16 16,-13-13-16,16 15 64,5-23-64,-11 8 0,-9 18-16,12-18 32,-3 21-32,11-29 16,-21 8 0,16 18 0,-3-5-16,1-14-16,7-7 32,-8 26-16,5-18 16,-2 0-16,2 0-16,3-8 32,-2 8 32,2-3-64,0 0 16,0 0 0,0-5 16,0 0-128,0 0 16,0 0 32,0-2-32,0 2 112,5-5-48,3-3-16,0-13 0,12 10 16,-20 11 48,6-26-64,2 6 32,12 12-48,-20-18 32,0 26 48,8-21 0,0 10-48,0-15 112,0 16-16,-8 10-48,5-21 32,0 16 16,-5-3 0,5 0-16,-5 8-32,0-2 0,5-1 16,-5 0-32,0 3 32,0 0-16,0 0 32,6 0-16,-6 0 32,0 0-16,0 0-32,0 0 32,0 0 16,0 6-16,0-6-32,-3 5 32,-2 0 32,0 0-16,-1 0 32,6-5-80,-7 8 64,-4 13 16,-10-16 16,14 16-64,7-21-32,-24 8 64,16 15 0,-20-15 0,7 21-16,21-29-48,-24 23 64,-2 1-16,0-1-48,3 1 64,23-24-64,-21 21 16,-3-14 32,1 19 0,0-18-80,23-8 32,-21 8 0,13 0-64,0 0-16,0-3-32,8-5 112,-2 0-192,-1 0-16,3 0-64,0-5-32,0 5 304,5-8-240,16-13 32,-13 13 48,21-18 15,-29 26 145,23-21-80,0-2 48,-15-3-48,24 2 32,-32 24 48,20-20-32,-12-1 0,23 10 32,-23-12 0,-8 23 0,26-11 32,-18-12 0,0 15 32,13 0 0,-21 8-64,0-8 96,8 3-16,-3 3-15,0-1 47,-5 3-112,0 0 80,0 0 64,0 0-32,0 0 16,0 0-128,-3 8 144,-4 0-64,-1 15 0,-16-15 0,24-8-80,-10 23 64,-19-15 64,6 21 16,-1-21-48,24-8-96,-23 31 80,-6-10-16,1 0 0,-6 0 48,34-21-112,-32 20 80,1-12-16,0 23 32,5-23-16,26-8-80,-29 26 48,8-18-32,-2 18-32,15-18-80,8-8 96,-21 23-64,16-17 0,0 2-64,2-1-16,3-7 144,0 8-160,0-3 16,0 1-16,5-1 48,-5-5 112,8 0-144,0 0 0,15 0 16,-17 0 0,-6 0 128,26-3-64,-18-2-32,20-5-16,-20-1 80,-8 11 32,31-23-96,-7 15 48,-1-18 48,1 15-65,-24 11 65,21-23 0,-14 15 0,19-15 16,-20 15 33,-6 8-49,7-8 48,1-2 32,-3 2 0,1 5 64,-6 3-144,0 0 160,-3 0 64,-2 0-16,-3 5-32,8-5-176,-21 8 128,0 0-32,-5 18 0,-2-18 32,28-8-128,-29 29 96,-2-22 0,-1 27 16,-1-10-48,33-24-64,-37 26 64,-2 2 16,5-2-16,0-2 1,34-24-65,-34 8 48,6 20-32,-1-20 32,3 13-16,26-21-32,-24 5 32,4 1-48,9-1 0,-15 0-64,26-5 80,-10 0 0,-1 5 32,-10-5-64,14 0 64,7 0-32,-8 0-32,-3 0 16,1 0 0,2-2-16,8 2 32,-8 0-16,3-3 16,0 0-49,2 1 17,3 2 32,-5-3-96,2 1 16,1-1-48,2 0-48,0 3 176,0 0-128,0-2 0,0-1 0,0 0 128,0 3 0,0-2-32,5-1 80,-5 1 0,5-4-32,-5 6-16,0-5 16,0 3-16,0-1 48,0-2-64,0 5 16,0-3-32,0 1 32,0-1 0,0-2 0,0 5 0,0-5-16,0 2 32,6-2-32,-6 2 64,0 3-48,5-2 0,-5-1-48,0 0 64,0 1-32,0 2 16,0 0-16,0 0 48,5 0-32,-5 0 64,0 0-64,0 0 112,5 5 0,-5 0-32,0 0-64,0-5-16,5 6 0,1 1 0,1 1 32,1 13-32,-8-21 0,24 0-32,-19 8 16,18 0 16,-15 0 0,-8-8 0,26 7 0,-18-1-48,15-1 32,-15 0 16,-8-5 0,21 5 16,-13 0 16,13 1-32,-16-6 0,3 0 16,-8 0-16,5 0 16,0 0 96,0 0-48,-5 0-64,0 0 112,0 0-112,0 0 128,0 0-31,0-3 15,-5 0-16,5 3-96,-8-2 96,-2-1 0,-13-2-16,12 2-48,11 3-32,-29-2 0,9-3 32,-4 2 0,1 0 0,23 3-32,-26-5 112,0 3-64,2-4 64,-5 4-80,29 2-32,-26-6-32,3 1 80,13 0-96,-14 0 0,24 5 48,-5-3-32,-3-2-64,0 2 0,3-2 32,5 5 64,-3-5-128,3-3-48,0 3-32,0-3 47,0 8 161,6-8-144,1 1 112,1-1 0,0-13 0,-8 21 32,8-5-32,15-6 16,-17 1 0,1-1-16,-7 11 32,26-7 0,-20-4 32,1 3-64,14 0 32,-21 8 0,0-5 0,8 0 0,0 2 32,0 1 48,-8 2-80,8-3-16,-3 3 32,0 0 0,0 0-16,-5 0 0,0 0 96,5 5-64,-5-5 0,0 8-32,0-8 0,6 5 16,-1 3-64,-5 0 32,5 0 16,-5-8 0,0 8-64,5 13 80,1-16-32,-6 16 16,0-21 0,5 5-16,-5 3-80,0 13 80,5-21 64,-5 0-48,0 5 0,0 0 16,0-5 0,0 0-16,0 0 32,5 0 0,-5 0 0,0-3-32,0 3 0,0-2 32,0-6-48,5 0 64,-5 0 0,0 8-48,0-10 16,0-1 0,0-9 17,-2 14-33,2 6 0,-3-7-33,1-14 82,-1 16-49,-5-3 16,8 8-16,-5-8 32,0 0-64,-3 0 64,3 3-16,5 5-16,-3-5 0,-2 2 16,2-2-80,3 2-17,0 3 81,0-5-128,0 0 16,5 2 32,1 1 0,-6 2 80,5-3-16,0 1 16,3-1 0,-3 0-16,-5 3 16,8-2 16,-3 2-16,0 0 64,-5 0-64,0 0 48,0 0-32,0 0 32,0 0-48,0 5 64,0-5-16,0 5-16,0 0 64,0-5-96,-2 6 0,-6-1 81,0 3-49,0-1 0,8-7-32,-10 8 80,-11 13-80,13-16 32,-2 3 0,10-8-32,-26 24 16,18-19 32,-16 16-32,17-16-16,7-5 0,-21 8 48,16-1-48,-1-1-48,1-6-16,5 0 64,-2 5-128,2-5-49,0 0-47,5 0 16,-5 0 208,26 0-192,-18 0 0,28-3 0,-5-5-48,-31 8 240,32-20-304,7 12-433,5-18-863,6 15-1522,-50 11 3122,52-23-6147,-52 23 6147</inkml:trace>
  <inkml:trace contextRef="#ctx0" brushRef="#br0" timeOffset="2664">2117 503 2305,'0'0'0,"-6"5"288,6-5-288,-7 5 176,1 3-80,4 0-96,2 0-16,0-8 16,5 8-96,16-3 16,-13-5 16,18 5 0,-26-5 64,21 0 0,2 0 0,-2 0 0,2 0 0,-23 0 0,8-2 0,26-4 48,-13-2-32,2-2 32,-23 10-48,24-10 48,-1-11 16,1 13 16,2-2-16,-26 10-64,21-21 32,-1 13 16,-12-3-16,24-9 16,-32 20-48,7-8 48,14 0 0,-16-13 0,16 16 16,-21 5-64,6-11 64,1 1 16,14-11 0,-21 13 32,0 8-112,8-20 112,0 12 16,0-13-32,12 13-32,-20 8-64,0-29 64,8 19-48,0-16 16,0 18 0,-8 8-32,8-10 48,-3 2 0,0 0 32,0 5 17,-5 3-97,0-2 128,0 2 32,0 0 48,0 0 16,0 0-224,0 5 208,0 3 16,0 15-32,-2-15-16,2-8-176,-5 29 128,-3-21 32,0 25 0,0-9 49,8-24-209,-8 26 224,-2 0 16,-1-2-16,-9 4-16,14 1-48,6-29-160,-7 29 176,-1 2-32,0 3-32,0 0 16,8-34-128,-8 36 64,0 1 16,1-4-32,4 1-32,3-34-16,-3 32 32,3-6-32,0-3 32,0 1-16,0-24-16,0 20 32,0-12-16,0 16-16,0-19 0,0-5 0,0 5 0,0 0-16,6-5-16,-1 0 32,-5 0 0,5 0-64,0-8 48,1 1 0,1-14-32,-7 21 48,6-8-16,1-21-32,17 6-32,-19-3 32,-5 26 48,21-29-64,-16-2 48,3-3-32,13-5-32,-21 39 80,5-39-80,3 0-16,0 2 64,-3 3 48,-5 34-16,5-34 48,0 8 48,-5 3-16,5 13 0,-5 10-80,6-21 80,-6 15-16,0-1 16,0-1-16,0 8-64,0-5 80,0 2-48,0 3 64,0 0 16,0 0-112,0 0 145,0 0-1,0 5-48,0 3-32,0-8-64,0 21 96,0-16-32,0 19 48,0-17 16,0-7-128,0 34 128,0-8-32,0-2-32,0 2 32,0-26-96,-3 28 48,0-1 32,1 1-32,-3-2-32,5-26-16,-6 26 80,1 3-48,0-6 32,0 1 32,5-24-96,-5 8 96,-1 20 0,-1-20 16,-1 16 0,8-24-112,-5 5 96,-1 3-47,1 13-1,2-21-32,3 0-16,-2 0 16,-1 5-32,1-5-48,2 0-17,0 0 81,0 0-80,0-5-16,0-3 32,0 0 0,0 8 64,5-24-112,0 14 16,3-19-32,0 6 16,-8 23 112,21-26-96,-16-3-16,3-2 64,18-6-48,-26 37 96,7-33-80,14-4 32,-13 1 16,13 2 16,-21 34 16,5-34 32,3 5 16,0 3 0,0 16 32,-8 10-80,7-24 96,-7 22 0,0-6 0,6 5 16,-6 3-112,0-2 96,0 2 16,0 0 0,0 0-16,0 0-96,0 0 48,-3 5-16,-2 3 32,0-1-32,5-7-32,-3 21 80,0-13 1,1 16 15,-1-17 32,3-7-128,-2 29 48,-1-8 0,3 5-16,-3 3 0,3-29-32,0 31 32,-2 3-16,-1 2 32,1 1-16,2-37-32,-3 39 48,0 0 16,1 0 0,-1-3-16,3-36-48,-2 40 64,-1-7-16,0 1 16,1-5 0,2-29-64,-3 23 16,1-2 32,2-13 0,-3 16-16,3-24-32,0 5 64,-3 0 0,3 0-32,-2-5-16,2 0-16,-3 0 48,1 0-16,-1 0 16,0 0 0,3 0-48,-2-2-16,-1-6 32,0 0-48,1-13-32,2 21 64,0-8-16,-3-15-32,3 12 16,-2-17-32,2 28 64,0-26-96,0 0-48,0-6 16,0 1 0,0 31 128,5-29-96,0-2 16,0 2-16,1 1 48,-6 28 48,7-29-48,-1 3 32,1 0 16,1 3 48,-8 23-48,5-21 32,1 13 0,-6-3 32,0 4-48,0 7-16,0-6 64,0 4-16,0 2-32,0 0 48,0 0-64,0 5 16,0 3 0,0 15 16,0-15-16,0-8-16,-3 31 16,0-5 0,-2 6 32,0 4-16,5-36-32,-5 39 64,0 0 0,2 6-16,0 2 32,3-47-80,-2 47 32,-1-1 16,3-6 0,0-4-32,0-36-16,0 34 32,0-5-32,0-3 16,0-3 16,0-23-32,0 21 48,0-13 16,0 15-16,0-18 32,0-5-80,0 8 64,0-3 16,0 1 0,0-1 16,0-5-96,0 0 80,0 0 0,-2-5 1,-1-3-33,3 8-48,-5-8 0,-3-2 32,0-14 16,0 16-32,8 8-16,-8-31 48,-12 8-48,12-3-32,-3-6 32,11 32 0,-23-34-32,18-2-32,-16-6-81,13-5-15,8 47 160,-21-54-160,13 1 16,-13 4 96,16 2 0,5 47 48,-8-36 0,1 7 16,-1 8-16,0 13 0,8 8 0,-8-8-16,0 1 16,3 1-32,0 4 16,5 2 16,-5 0-32,2 5 32,-2 3 32,2 0 0,3-8-32,-5 23 32,0-15-48,2 21 16,-2-9 0,5-20 0,-5 26 0,2 1 48,-2-1-16,-3 5-16,8-31-16,-5 34 48,-3 0-48,-2 2 0,-1 1 32,11-37-32,-10 33 0,2-1 64,-2-4-48,-1 1 16,11-29-32,-8 29 32,1-6-48,1 1 32,4-17-16,2-7 0,-3 29-16,1-21 16,2 13 0,0-16-48,0-5 48,0 5 0,0 0-48,0-5-32,5 0 0,-5 0 80,5 0-96,0 0-32,0-2 48,1-6 0,-6 8 80,5-21-48,0 11 0,3-22 16,0 4-16,-8 28 48,8-29-64,-1-5 16,1 0 48,-3 0 0,-5 34 0,0-44-32,6 0-80,-6-6-48,0-2-16,0 52 176,0-52-128,-3-3 48,0 6 32,-2 2 80,5 47-32,-8-37 64,1 9 32,-1 17 16,2-12-64,6 23-48,-5-5 16,3 2-16,-1-2-32,0 5 16,3 0 16,-2 0-64,2 0 16,-3 5 48,1 3 48,2-8-48,-3 21 96,0-16 48,1 18-16,-3-2-16,5-21-112,-3 24 64,0 2-16,1 8-16,2-3-16,0-31-16,0 36 16,0 4-32,5-4 16,3 6 0,-8-42 0,8 41 16,-1-1-16,1-1 0,0-8 0,-8-31 0,21 29 0,-21-6 48,5-2-16,0-13 0,-5-8-32,0 23 80,0-18-16,0 1-64,6-6 0,-6 0 0,5-6 16,-5-4 0,0 10-16,0-24-16,5 4-16,-5-6-16,5-8 32,-5 34 16,5-39-32,-5-3-32,0-5 32,0 3-16,0 44 48,0-45-16,0 4 0,0-1-32,6 3 16,-6 39 32,0-31 16,0 7 16,0 16 16,0 3-64,0 5 16,0-2-80,0 2-64,0 5-48,5 18 16,-5-23 176,5 21-208,3 5-673,13 3-1328,-16 10-3649,-5-39 5858,0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29:18.211"/>
    </inkml:context>
    <inkml:brush xml:id="br0">
      <inkml:brushProperty name="width" value="0.07" units="cm"/>
      <inkml:brushProperty name="height" value="0.07" units="cm"/>
      <inkml:brushProperty name="color" value="#FF1600"/>
    </inkml:brush>
  </inkml:definitions>
  <inkml:trace contextRef="#ctx0" brushRef="#br0">47 592 736,'0'0'0,"-2"-8"64,-1 0-32,3 8-32,-3-10 32,1-11 0,-1 18-16,3-5 16,0 8-32,0-7 32,0-4 0,0 1 0,0-1-16,0 11-16,0-10 32,0 2 0,0 0 16,5 0-32,-5 8-16,0-7 32,6-1 0,-1 0-16,0 3 0,-5 5-16,0-5 32,0-1 16,5 1 16,-5 3 64,0 2-128,0-6 128,0 4 48,0-1 48,0-2 1,0 5-225,0-3 256,0 1-16,0-4 32,-2 1-16,2 5-256,-3-2 272,0-4 32,1 4 0,-1-1 17,3 3-321,-2-5 304,-1 2-32,0-2-32,1 0-16,2 5-224,0-3 224,0-2 32,-3 0 64,3 2 33,0 3-353,-2-5 400,2 3 32,-3-1-16,0 3 0,3 0-416,-2-3 385,-1 3-33,1 0-80,2 0 16,0 0-288,-3 0 224,0 0-32,3 0-16,-2 6-16,2-6-160,-3 5 176,3 0-48,-2 0-32,-1 3-32,3-8-64,0 8 33,0 0 31,0-1-48,0 1 48,0-8-64,-3 24 80,3-19 32,0 3 0,0 15 0,0-15 0,0-8-112,0 31 96,0-10 32,0 0-16,0-21-112,0 21 96,0-13-16,6 23 0,-1-23-16,-5-8-64,0 28 32,0-28-32,0 8 48,5 23 0,0-23-16,-5 21 48,0-29-80,5 8 48,-5 20 0,6-20 16,-6 21 32,0-29-96,0 8 80,5 20 64,-5-20-15,0 21-33,0-29-96,5 8 128,-5 23-48,0-10-16,5-13 0,-5-8-64,5 28 96,-5-20-16,6 18-16,-6-18-16,0-8-48,5 23 0,-5-15 16,0 16 32,5-16-16,-5-8-32,0 23 16,5-15 16,-5 15-16,0-15 0,0-8-16,5 26 48,-5-18 0,0 21-16,6-22 32,-6-7-64,0 27 144,0-20-16,0 22 32,0-21-32,0-8-128,0 29 80,0-22 16,0 19-32,0-18-96,0-8 32,5 24-16,-5-17 0,0 22 16,0-21 32,0-8-32,0 23 0,0-15 0,5 18-16,-5-18 64,0-8-48,0 24 32,5-17 0,-5 19 0,0-18 0,0-8-32,0 26 32,6-18 48,-6 13-64,0-13 33,0-8-49,0 21 0,0-14 32,0 17 0,0-19 0,0-5-32,0 26 32,0-21-16,0 21 16,0-18-16,0-8-16,0 24 0,0-16 48,0 18-32,0-19-16,0-7 0,0 27 48,-3-20-32,3 17 16,0-16-16,0-8-16,-3 23 16,3-15 32,-2 18-48,-1-18 32,3-8-32,0 26 16,-2-18 0,-1 15 16,0-15-32,3-8 0,-2 26 16,-1-18-32,3 15 16,0-15 16,0-8-16,0 26 32,0-18-16,0 15 0,0-15-16,0-8 0,-3 24 32,3-17-32,0 17 0,0-16-32,0-8 32,0 21 0,0-16-16,0 3 32,0-1-16,0-7 0,0 21 32,0-15-16,0 1-16,6 1 0,-6-8 0,0 8 0,0 0 16,5 13 16,-5-21-16,0 0-16,0 7 32,0 1-32,0 0 32,0 13 16,0-21-48,0 5 0,0 3 48,0 13-48,0-16 16,0-5-16,0 21 48,0-16-16,-3 16-32,3-16 16,0-5-16,0 8 0,0 0 0,0 13 0,0-21 32,0 0-32,0 7 16,0-1 0,0 1-16,0-1 32,0-6-32,0 5 16,0 0 16,0 0-16,0 1 32,0-6-48,6 0 16,-6 0 16,0 5 32,0 0-64,0-5 0,0 8 16,0 0 16,0-1-32,0 1 16,0-8-16,0 8 32,0-3-16,0 0-16,0 3 32,0-8-32,0 6 16,0-1 0,5 0-16,-5 0 32,0-5-32,0 5 16,0 1 16,0 1-16,0-1 16,0-6-32,0 5 0,0 0 0,5 0-32,-5 0 80,0-5-48,0 6 0,0-1 48,5-5 0,-5 5-80,0-5 32,5 0 32,-5 5-16,6-5 16,-6 0 32,0 0-64,5 6 0,-5-6-16,5 0 48,0 5 0,-5-5-32,5 0 16,1 0 32,-1 0-64,0 0 16,-5 0 0,5 5-32,0-5 32,1 0-16,-1 0 64,-5 0-48,8 0 0,-3 0 0,0 0 16,0 0-32,-5 0 16,6 0 16,-1 0 16,3 0-32,-3 0 16,-5 0-16,5 0-16,0 0-16,3 0 64,-3 0-32,-5 0 0,8 0 0,0 0 48,0 0-48,0 0 16,-8 0-16,7 0 0,14 0 0,-16 0-16,3 0 32,-8 0-16,8 0 0,16 0 32,-19 0-16,3 0-32,-8 0 16,20 0-32,-14 0 64,14 0-16,-14 0 0,-6 0-16,7 0 0,17 0 0,-19 0 0,16 0-32,-21 0 32,5 0 0,19 0 0,-19 0 16,18 0 32,-23 0-48,6 0 16,17 0-32,-15 0-16,15-3 32,-23 3 0,8-2-16,18-1 32,-18 1-16,13-1 0,-21 3 0,8-3 48,15 3-48,-15-2 0,15 2 33,-23 0-33,8 0-33,18-3 17,-18 3 16,13 0 0,-21 0 0,8-3 49,15 1-33,-15-1-32,18 3-17,-26 0 33,8-2 0,18-1 0,-5 0 33,0 1-33,-21 2 0,23-5-33,1-1-15,-1 1 48,3-3 32,-26 8-32,21-5-32,2 0 64,1-3-32,-3 3 0,-21 5 0,21-5 0,2 2 16,-2 1 17,0-4-17,-21 6-16,21-2 32,-1-1-32,1 0 0,-13 1-32,-8 2 32,29 0 0,-21-3 0,20 3 32,-7 0-16,-21 0-16,21 0 32,0 0-32,0 0 48,2 0-32,-23 0-16,21 0 32,-13 5-16,23-5-16,-23 0 0,-8 0 0,31 6 0,-10-1 16,-13-5 16,18 5-16,-26-5-16,21 5 32,-14-5-32,22 6 16,-21-6 32,-8 0-48,23 5 48,-17-5-16,1 5-16,17-5-16,-24 0 0,5 0 32,3 0 32,15 0-32,-17 0 16,-6 0-48,20 0 16,-20 0 16,8 0-16,13-3 16,-21 3-32,5 0 48,3 0-48,0-2 16,0-1 16,-8 3-32,8 0 16,-1-2 32,14 2-16,-21-3-16,0 3-16,5-3 48,1 3-16,-1-2 16,0 2 16,-5 0-64,0-3 32,5 3 32,-5 0-16,0-2 0,0 2-48,0 0 96,5-3-16,-5 3-16,0 0 16,0 0-80,0 0 48,0 0 48,0 0-16,0 0-16,0 0-64,0 0 48,0 0 16,0 0-16,0 0-32,0 0-16,0 0 32,0 0 17,0 0-33,0 0 16,0 0-32,0 0 32,0 0-16,0 0-16,0 0 32,0-3-16,6 3-16,-6 0 0,0-2 0,5-1 32,-5 0-32,0 3 0,0-2 16,0-1-16,5 1 0,-5 2 32,0 0-32,0 0-32,5 0 64,-5 0-32,6 0-32,-1 0 64,-5 0-32,0 0-32,0 0 64,5 0-32,-5-3 48,0 3-48,5 0 0,0-3 0,-5 3-32,6-2 32,-6 2 0,5 0 0,0-3 32,0 3 0,0-2-32,-5 2 0,6-6 16,1 1-32,-1-3 16,-1 3 0,0 3 0,-5 2 0,0-3 48,5 0-32,-5 1-32,0 2 16,6-3 16,-1 3-16,-5-2 48,0 2-16,0 0-32,0 0 32,5 0-32,-5 0 48,0-3-32,0 3-16,0 0 48,0 0-16,0 0-32,0 0 32,0 0-16,0-3 16,0 3-32,0-2 16,0 2-16,0-3 32,0 1-16,0-1 16,0 3-32,0-3 32,0 1 16,0-1-32,0 0 16,0 3-32,0-2-32,0-3 64,0-1-16,0-1-16,0 7 0,0-6 32,0-1-32,0-1-32,0 0 32,0 8 0,0-10 0,0 2 32,0-3 0,0-10-16,0 21-16,0-7 32,0-4-32,0-12 0,0 15 0,0 8 0,5-24 0,0 14 0,-5-16-32,0 5 32,0 21 0,6-21 0,-6-2 32,0-1-32,5 1 16,-5 23-16,0-26 0,0 2 0,0 1 32,5 0-32,-5 23 0,0-24 32,0-2-64,0 3 64,0 2-32,0 21 0,0-24 0,5 1 0,-5-1 0,0 1-64,0 23 64,5-26-16,-5 5 16,6-5 0,-1 2 48,-5 24-48,5-28 32,0-1-64,-5 0 0,6 1 16,-6 28 16,5-29 0,-5-2 0,5 0 0,-5-1-32,0 32 32,0-34-16,5 1 16,-5-1 16,5-3 32,-5 37-48,0-36 128,0-1-48,0 3 0,0 0-48,0 34-32,0-31 0,0-3 16,0 3 16,0 0-16,0 31-16,0-29 32,0 3-64,0 3 32,0-1 0,0 24 0,6-26 0,-6 3 0,0-1 0,0 1 0,0 23 0,0-21 0,5-5-16,0 2 32,-5 1-16,0 23 0,0-21 32,5 0-32,-5 0-32,0 11 32,0 10 0,0-26 0,0 18 0,0-18 32,0 18-64,0 8 32,0-26 0,0 18 0,0-15 0,-2 15 32,2 8-32,-3-21 0,0 13 32,1 1-32,2-4 0,0 11 0,-3-10 16,1-11-16,-1 16 0,0-6 0,3 11 0,-2-10-16,-1-11 16,1 13 16,-1-13-16,3 21 0,-3-8 0,3-15 0,-2 15 0,-1-18 0,3 26 0,-2-8-16,2-13 16,-3 14 0,0-14 0,3 21 0,-2-8 16,-1-2-16,0-1 32,-2 3-32,5 8 0,-2-8 16,-4 1-32,4-1 32,-3 0-16,5 8 0,-3-3 0,0 1 0,1-3 0,-1 2 0,3 3 0,-5-3 0,2 1 0,1 2-16,-1-3 16,3 3 0,-2-2 16,2-1-16,0 0 64,-3 1-96,3 2 32,0-5-32,-3-1 32,1 1 0,2-3 0,0 8 0,-3-8 0,1 1 0,-1 1 32,3-1-32,0 7 0,-3-6 0,1 1 32,-1 3-32,-2-1 16,5 3-16,-3-3 0,1 1 32,-4-1-32,1 1 0,5 2 0,-2 0 0,-4-3 0,4 3-32,-1-3 64,3 3-32,-2-2 48,-4-1-48,4 1 0,-3-4-16,5 6 16,-3-5 0,0 0 0,1 0 16,-3-3 16,5 8-32,-6-8-32,-1 0 32,-1 3 0,3-3-16,5 8 16,-6-5 16,1 0-16,-3 0-16,0-1 64,8 6-48,-7-2-32,4-1 32,-5-2 32,3 2-32,5 3 0,-5-5 0,-3 0 16,3 0-16,2-1 32,3 6-32,-8-5 0,3 0-32,-3 0 64,1 0-32,7 5 0,-8-6 0,2 1 0,1 3 0,-3-1 32,8 3-32,-7-3 0,1 1 16,-1-1 16,-1 3-32,8 0 0,-8 0 0,0 0 0,-2 0 0,2 0 0,8 0 0,-8 0 0,0 0 0,-2 0 0,-1 0 0,11 0 0,-10 0 48,-11 0-48,16 0 48,-16 0-16,21 0-32,-10 0 0,-16 0 32,15 0-32,-12 0 16,23 0-16,-11 5 64,-15-5-64,5 0 0,1 6 0,20-6 0,-11 0-32,-15 5 32,5-5 32,11 0-15,10 0-17,-31 5 32,7-5 16,3 0-48,0 5 0,21-5 0,-23 0 32,-1 5-32,1-5 16,0 6 16,23-6-32,-27 0 32,1 5-16,0-5 48,0 5-96,26-5 32,-26 0 0,3 5 0,-3-5-32,2 0 32,24 0 0,-28 5 0,2-5 0,-3 6 32,0-6-32,29 0 0,-28 5-32,1 0 96,-1 0-64,4 1 16,24-6-16,-26 0 80,3 5-128,-3 0 16,0-5 64,26 0-32,-26 5-32,2-5 32,1 5 64,2-5-16,21 0-48,-21 6 0,11-6 48,-19 0-48,8 0-32,21 0 32,-10 0-16,-16 0 16,18 0 0,-13 0 0,21 0 0,-8 0 0,-2 0-32,-1 0-16,-10 0 80,21 0-32,-7 0 0,-1 0 0,-13 0 0,16 0 0,5 0 0,-8 5 0,-2 0 0,-1-5 16,-10 5-64,21-5 48,-5 0-32,-3 5 64,3-5-80,-3 6 64,8-6-16,-8 5 0,3-5-16,0 5-16,0-5 32,5 0 0,-5 0 32,-1 5-32,-2-5 16,3 6-32,5-6 16,-8 0 0,1 0 0,-1 0 0,0 5 0,8-5 0,-8 0 0,0 5 16,-2-5-32,2 5 16,8-5 0,-10 0-32,2 5 32,-3 1-48,1-1 48,10-5 0,-8 0 16,0 5-32,1 0 32,-1 0 16,8-5-32,-8 6 0,0-1 0,3-5-32,0 5 32,5-5 0,-3 5 0,0 0-16,-2 1 16,-3-1-32,8-5 32,-5 0-48,0 5 48,2 0 16,-2 1-32,5-6 16,-2 0 16,-1 0-16,0 5 0,1-5 32,2 0-32,-3 5 0,1-5 0,-1 5-48,0-5-32,3 0 80,-2 5 0,2-5 16,0 0-32,0 6 32,0-6-16,0 0-16,0 5-65,0-5 33,0 0-32,0 0 80,0 5-48,5-5 16,-5 5 80,5-5-16,-5 0-32,0 5 48,0-5-16,0 0-64,0 0 64,0 6-16,0-6-16,5 0 32,-5 5-80,0-5 48,0 5-32,0-5 32,0 0-32,0 5 64,0-5-32,0 6 32,0-6-16,0 5-32,0 0-16,0-5 32,0 5 32,0 0-32,0 3-32,0-8 32,0 8-32,0 13-16,0-13 48,0 20-16,0-28 16,0 26-112,0 6-16,6 7-48,-1 5-288,-5-44 464,8 55-912,-1 7-577,1 11-688,16 16-784,-24-89 2961,8 99-3986,-11 23-112,24 4-304,-21-126 4402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30:06.520"/>
    </inkml:context>
    <inkml:brush xml:id="br0">
      <inkml:brushProperty name="width" value="0.07" units="cm"/>
      <inkml:brushProperty name="height" value="0.07" units="cm"/>
      <inkml:brushProperty name="color" value="#FF1600"/>
    </inkml:brush>
  </inkml:definitions>
  <inkml:trace contextRef="#ctx0" brushRef="#br0">759 806 512,'0'0'0,"0"0"0,0 0 16,0-3 0,0 3-16,0-2 0,5-1 16,-5 0 0,0 3 0,0 0-16,0 0 32,6 0 0,-6-2 48,0 2 32,0 0-112,0 0 128,0 0 32,0 0 16,0 0-32,0 0-144,0 0 128,0 0-16,0 0-16,0 0-32,0 0-64,0 0 96,5 0-16,-5 0 16,0 5 1,0-5-97,5 0 80,0 5 0,-5-5 0,5 5 16,-5-5-96,6 0 128,-6 0 16,5 0-16,0 0 0,-5 0-128,0 0 112,8 0 0,-3 0-16,0 0 16,-5 0-112,6 0 128,-6 6 16,5-6 16,-5 5-16,0-5-144,0 0 176,5 5-47,0 0-17,0 0-16,-5-5-96,0 6 64,6 1 16,-6-1-32,0-1 16,0-5-64,0 8 96,0-3 32,0 3 16,0 0 32,0-8-176,0 7 256,-3 1 48,-5 0 16,3 0 17,5-8-337,-8 8 304,3-1-32,0 1-64,-3 0-16,8-8-192,-8 8 144,-2 0-16,-1-3-16,1 3-32,10-8-80,-8 5 96,0-5 0,0 5 0,1-5 16,7 0-112,-8 0 96,0 0 0,0 0 17,3 0-1,5 0-112,-8-2 80,-2-1 0,2 0-16,0-2-16,8 5-48,-10-2 112,2-4 32,-3 4 48,3-3 0,8 5-192,-5-6 176,0 1-48,0-3-16,-3 3-16,8 5-96,-3-5 80,-2-3-16,0 0-16,2 0-32,3 8-16,-5-7 32,3-1-32,-1 0 16,0 0 0,3 8-16,0-8 0,-2-2 0,2-1-16,0 4-16,0 7 32,0-11 0,0 3-16,5-2-16,-5 2-16,0 8 48,5-10-48,0-1 0,1 1-32,-1-1 32,-5 11 48,5-10-64,3 0 16,0-11 16,13 16 0,-21 5 32,5-11-16,16-10-16,-16 13 112,3 1 0,-8 7-80,20-21 128,-14 13 16,1 0-48,1 0-32,-8 8-64,21-10 64,-16 0-32,16 2 0,-16 0 16,-5 8-48,24-8 16,-19 0-16,3 0 0,13 1 16,-21 7-16,5-8 16,3 5 0,0-2 0,12 0 16,-20 5-32,6-3 48,-1 1-31,3-1 47,0 3-32,-8 0-32,7-3 16,-1 3 64,-1 0 16,0 0-16,-5 0-80,5 0 96,0 6-32,1-1-32,-1 0 32,-5-5-64,5 5 48,0 3 32,3 0-16,-3 0-32,-5-8-32,5 7 64,-5 17-32,8-19 16,-2 3-16,-6-8-32,5 26 32,0-21-64,-5 3 0,5 18 32,-5-26 0,0 5-32,0 19 112,0-16-16,5 20 16,-5-28-80,0 8 80,0 18-16,0-5 0,0-13 16,0-8-80,-2 28 64,-1-20-32,-2 21 64,-3-21-16,8-8-80,-5 28 112,-3-20 0,0 21-32,0-21 16,8-8-96,-7 26 65,-1-18-1,0 18 16,-13-19-32,21-7-48,-5 27 80,-5-22 16,-11 16-32,15-14 16,6-7-80,-7 8 80,-14 13-16,16-16 32,-6 3-16,11-8-80,-21 8 96,13 13 16,-18-21-32,6 8 32,20-8-112,-11 7 96,-15 1 16,5 0 32,11-3-32,10-5-112,-31 5 128,7 1-16,1-6 0,-1 5 1,24-5-113,-21 0 80,-2 0-32,2 0-32,0-3-32,21 3 16,-21-5 0,11-3-32,-16 0 16,15-2 0,11 10 16,-26-23-113,19 15 17,-14-18 0,13 15-16,8 11 112,-8-31-96,-13 5 32,13-3 0,1 1 0,7 28 64,-8-29-32,-3-2-32,4 2-32,-1-2 32,8 31 64,-8-29-80,5 0-16,1 1-16,-1 2-16,3 26 128,0-26-144,0 2 32,0 3 32,5 0 0,-5 21 80,5-10-128,3-19 16,13 19-48,-16-19 31,-5 29 129,24-21-96,-16 11-32,20-16 16,-7 5 32,-21 21 80,21-10-80,2-16 16,1 5-16,2 10 16,-26 11 64,29-26-80,-1 16 16,-2-14-16,3 17-16,-29 7 96,26-8-64,3 0 32,-3 0-32,2 3 0,-28 5 64,27-3-48,1 1-32,1 2 16,-3 0 32,-26 0 32,26 0-32,-3 8 0,-2-1 32,5 1 0,-26-8 0,21 21 48,0-16-16,0 16 16,-13-13 0,-8-8-48,23 29 48,-15-22 0,15 27 16,-17-13-16,-6-21-48,21 26 96,-16 3 16,16-3 0,-16 3-16,-5-29-96,8 28 16,12 1-16,-20 0 0,6-1 16,-6-28-16,5 26 80,0 3 16,-5 0 48,0-1-48,0-28-96,0 29 144,0 0 0,0-1 1,-5 4 31,5-32-176,-8 31 144,-2 3 32,-11-3-16,13-2 0,8-29-160,-23 28 192,15 1-48,-16-3 16,14 0-32,10-26-128,-29 24 128,8-1-32,0-2 16,1 0-16,20-21-96,-21 8 80,0 18 32,10-21-31,-17 16-17,28-21-64,-21 5 48,-2 3 0,2 15 32,-5-18 16,26-5-96,-26 6 96,-1 1-16,1 1 16,-2 0-64,28-8-32,-29 8 80,-2-3 0,2 0-16,-2 0-32,2 1 16,29-6-48,-31 5-32,2-5 64,-2 0-16,0 0 16,31 0-32,-26 0 16,0 0 0,0 0 32,-1-5-64,27 5 16,-23-8 0,-3-13-64,5 13-16,-2-15 32,23 23 48,-21-11-64,0-20 0,11 5-32,-19-3 0,29 29 96,-11-31-96,-15 0 32,19-1 0,-14 1-48,21 31 112,-8-31-112,0 0 16,-2-1 15,2 4 17,8 28 64,-8-32-96,3 1-32,0 3 16,-1-4-16,6 32 128,-2-31-144,2-3 16,0 0 0,0 0 0,0 34 128,5-36-128,0-1 96,3 1 0,0-3 16,-8 39 16,23-39-16,-15 0-96,18-3-32,-5 0 0,-21 42 144,23-39-144,4-3 64,1 9 0,1-4 16,-29 37 64,29-34-32,2 0-32,-3 0 15,6 3-15,-34 31 64,32-29-48,2 6-16,-3 0-32,0 12-16,-31 11 112,31-26-80,-2 18 0,-3-13 32,0 16 32,-26 5 16,29-8-32,-3 1 16,0-1 16,0 0-16,-26 8 16,23-5-48,1 2 16,-1 1-16,1 2 0,-24 0 48,21 0-64,5 0 32,-5 5-16,5 0 32,-26-5 16,23 5 0,1 3-16,2 0 0,-3 0 16,-23-8 0,23 20 0,1-14 0,-1 15 16,1-14-16,-24-7 0,8 21-16,23-13 32,-10 18-16,0-18 16,-21-8-16,20 29 48,-12-6-32,24-2 32,-25 5 0,-7-26-48,26 23 48,-18 1 32,16 2 144,-16 0 16,-8-26-240,20 26 240,-14 0-15,1 3-145,17-1-32,-24-28-48,5 29 32,3 0 16,0-1 16,0 4-16,-8-32-48,7 28 96,1 6-96,-3 0 0,3 3-48,-8-37 48,5 36 16,1 3 64,-1-2 16,-5-1 0,0-36-96,5 37 80,0-4-32,-5-1 32,0 2-16,0-34-64,5 31 80,-5-2 16,0-1-64,0 1 16,0-29-48,-2 23 64,-1 3-48,1-2 48,-1-1-16,3-23-48,-3 26 64,1-5 16,-3 3 16,-1-3 32,6-21-128,-5 20 128,-3-12 49,-2 21-49,0-21 32,10-8-160,-11 28 160,1-20-32,-11 18 32,13-21-32,8-5-128,-10 24 96,-14-19 16,16 3-32,-15 15 0,23-23-80,-21 6 80,0 1 48,0 1-48,0 13 32,21-21-112,-20 0 80,-4 8 16,1 0-32,-1 0-16,24-8-48,-21 7 64,-5 1-32,0-3 16,0 1 16,26-6-64,-26 7 49,0-1-49,0-1 16,3-5-32,23 0 16,-29 5-145,5-5-223,1 0-432,-6 0-785,29 0 1585,-26 0-2993,-5 0-1681,-5 5-913,36-5 5587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30:41.302"/>
    </inkml:context>
    <inkml:brush xml:id="br0">
      <inkml:brushProperty name="width" value="0.07" units="cm"/>
      <inkml:brushProperty name="height" value="0.07" units="cm"/>
    </inkml:brush>
  </inkml:definitions>
  <inkml:trace contextRef="#ctx0" brushRef="#br0">95 91 592,'0'0'0,"0"0"0,-3 0 32,-2 6-32,2-6 16,1 0-16,2 0 0,-3 0 16,0 0-16,3 0 16,0 0-16,0 0 16,0 5-16,0 0 16,0-5-16,0 5 32,-2 0 0,-1 1 32,1-1 0,2-5-64,-6 0 96,4 5 0,-1-5 32,1 5 0,2-5-128,-3 0 128,0 0 0,1 6-16,-1-6 16,3 0-128,-2 0 128,-1 0 16,0 0 17,1 0 15,2 0-176,-3 0 176,1 5 16,-1-5 0,0 5 0,3-5-192,-2 0 160,2 0 48,-3 5 0,3-5 48,0 0-256,-2 5 256,-1-5 17,3 6-17,-3-6-48,3 0-208,0 5 208,-2 0 16,2 0 32,0 0 80,0-5-336,-3 6 336,0-6 33,3 5 15,-2-5 0,2 0-384,0 0 368,0 0-16,0 0-48,0 0-79,0 0-225,0 0 160,0 0-32,0 0-64,0 0 48,0 0-112,0 0 80,0 0 16,0 0 16,0 0 0,0 0-112,0-3 144,5 1-16,-5-1 48,0 0 0,0 3-176,0-2 176,0-1 16,0 3 0,0-2 49,0 2-241,0 0 224,0 0 48,0 0-32,0 0 16,0 0-256,0 0 240,0 0-48,0 0 0,0 0 0,0 0-192,0 0 176,0 0 33,0 0-17,0 0 0,0 0-192,0 5 192,0-5-48,0 0 0,0 0-16,0 0-32,0 0-96,0 5 112,0-5-32,5 0 16,-5 0-16,0 0-80,0 0 48,6 0 32,-6 0 32,5 0 0,-5 0-112,0 0 64,0 0 48,0 0-47,5 5-1,-5-5-64,0 0 80,0 0 16,0 0-32,0 0 0,0 0-64,0 0 48,0 0 16,0 0 48,0 0 16,0 0-128,5 0 160,-5 0 16,0 0 16,0 0-80,0 0-112,0 0 128,0 0-96,0 0 32,0 0-16,0 0-48,0 0 16,0 0 32,0 0-16,0 0-32,0 0 16,5 0 32,-5 0-16,0 0-32,0 0 32,0 0 16,0 0 32,0 0-16,0 0-64,0 0 112,0 0-15,0 0-17,0 0 0,0 0-80,0 0 32,0 0 16,0 0 16,0 0-32,0 0-32,6 0 64,-6 0 16,0 0-64,0 0 32,0 0-48,0 0-16,5 0 64,-5 0-32,0 0 32,0 0-48,5 0 48,-5 0-96,5 0 80,-5 0 16,0 0-48,0 0 16,5 0 16,-5 0-16,0 0-32,0 0 16,6 0 48,-1 0-48,0 0 0,-5 0 0,5-2 64,0-1-64,1 0 80,-6 3-80,5-2 48,-5-1-80,5 1 80,-5 2-48,0-3 32,5 3-16,1 0 32,-1-3 0,-5 3-48,5-2 32,-5 2 16,5-3-32,0 1 16,-5 2-32,6 0 16,-1-3 16,0 0 16,-5 1-32,0 2-16,8-3 48,-3 1-16,3-1-16,0 0 16,-8 3-32,8-5 0,-1 3 0,1-4 16,-3 4-32,-5 2 16,8-3 16,-3 0 16,1-2 0,1 0-16,-7 5-16,8-3-48,0 1 80,0-1-96,0 1 48,-8 2 16,23-3 48,-23 0-80,5 1 96,3-1-48,-8 3-16,8 0-16,0-2 32,13 2-32,-21-3 16,0 3 0,7 0 0,1-3 0,0 1 16,0-1 32,-8 3-48,23-2 0,-23-1 0,8 0 32,0 1-64,-8 2 32,8-3 0,0 1-16,-1-1 16,1 3-32,-8 0 32,21-3 80,-16 1-64,1-1 32,1 3-16,-7 0-32,8-2 16,13 2-16,-16-3 0,3 3 0,-8 0 0,21-3 0,-16 3 32,3-2-32,18-1 0,-26 3 0,5-3-32,3 1 16,18-1 16,-21 3 16,-5 0-16,8-2 0,13-1 32,-16 0-16,3 1-32,-8 2 16,8-3 16,13 3-16,-21-2 32,7 2-16,-7 0-16,8 0 0,0-3 0,0 3 0,13-3 0,-21 3 0,8-2 0,-1-1 0,1 3 32,-8 0-32,8-2 32,13 2-16,-16 0-32,-5 0 16,8 0 0,13 0 0,-21-3-32,8 3 64,-8 0-32,7 0-32,1-3 64,0 3-32,13 0 16,-21 0-16,0 0 48,5-2-48,3-1 0,0 3-16,-8 0 16,8 0 0,-1 0-32,1 0 16,0 0 16,-8 0 0,8 0 16,0 0-16,-1 0 32,17 0-32,-24 0 0,5 0 0,0 0 0,3 0 0,13 0 48,-21 0-48,8 0-32,13 0 64,-16 0-16,3 0-16,-8 0 0,23 0 33,-18 0-33,16 0-33,-16 0 33,-5 0 0,8 0 33,16 0-17,-19 5-16,3-5 32,-8 0-32,21 0 0,-16 0 0,3 6 0,15-6 0,-23 0 0,5 0 32,19 0-32,-19 0 0,3 0 0,-8 0 0,21 0 0,-14 0 0,14 0 16,-21 0-16,6 0 32,-1 0-32,3 0 16,-1 0-16,-7 0 0,8 0 0,0 0 48,-3 0-16,0 0-32,-5 0 0,8 0 16,0 0-16,-3 0 32,0 0 0,-5 0-32,6 0 16,-1 0 32,0-3-64,-5 3 16,5 0 16,1-3 16,-6 3-16,5 0 48,-5 0-64,5 0 0,-5 0 16,5 0 16,0 0-16,-5 0-16,0 0 32,0 0 16,0 0-48,6 0 32,-6 0-16,0 0 16,0 0-16,0 0-16,0 0 32,0 0-16,0 0 16,0 0-32,5 0-32,0 0 64,-5 0-32,0 0 32,0 0-64,0 0 64,0 0-32,5 0 0,0 0 16,-5 0-16,0 6 0,0-6 32,0 0-32,0 0 16,6 0 16,-6 0-16,0 0 16,0 0-32,0 5 32,0-5 16,0 5-32,0-5 64,0 0-80,0 5 80,0 0 0,0 1-32,0-1 32,0-5-80,0 8 80,0 0-32,0-1-48,0 1 16,0-8-16,0 8 32,0 13-64,0-16 32,0 3 32,0-8-32,0 21 0,0-16 32,0 3-16,0 0-16,0-8 0,0 20 32,0-14 0,0 14-32,0-14 16,0-6-16,0 21 0,0-14 0,0 17 32,0-19-32,0-5 0,0 23 16,0-17 16,0 17-64,0-15 64,0-8-32,0 21 0,0-13 32,0 12-32,0-14 16,0-6-16,0 21 0,0-16 64,-3 3-16,3 12-48,0-20 0,0 8 0,0 13-32,0-16 32,0-5 0,0 8 32,-3 16-32,3-19 0,0 3 16,0-8-16,0 20 64,0-14-96,0 1 32,0 14 0,0-21 0,0 6-48,0 1 64,0 1-16,0 13 32,0-21-32,0 5 0,0 3 0,0 13 0,0-16 0,0-5 0,0 8 0,0 0 0,0 0 32,0 12-64,0-20 32,0 0 32,0 8-16,0 0-16,0 0 0,0-8 0,0 21-16,0-16-16,0 3 32,0 0 32,0-8-32,0 20 0,0-14 48,0 14-16,0-14-32,0-6 0,0 21-32,6-16-16,-6 3 48,0 12 0,0-20 0,0 6 48,0 1-16,0 14-32,5-16-32,-5-5 32,0 8-32,5 0 32,-5 13-128,5-16 32,-5 3-16,0-8 112,0 23-96,6-17 112,-6 1 16,0 17-32,0-24 0,5 5 32,-5 3-32,5 0-32,-5 13 32,0-21 0,5 5 0,0 0 0,-5 3 32,6 0-16,-6-8-16,5 21-16,-5-16 16,5 3-32,-5-1 64,0-7-32,0 8 0,5 13 16,0-13-32,-5-8 16,6 21 0,-1-21 0,-5 8 0,5-1 16,-5-7-16,5 8 0,0 0 32,1 13-32,-6-21-32,0 0 32,5 8 32,0-1 16,0 1-48,1 0 32,-6-8-32,5 8-32,-5 0 0,5 0 16,0-3-16,-5-5 32,5 8-16,1-3 16,1 0 0,-1 0 16,-6-5-16,7 5 0,-1-5-16,1 6 16,-1-6 0,-6 0 0,8 5 16,-3 0-16,3-5 32,-1 5-64,-7-5 32,6 0 0,1 0 0,1 6 0,-3-6 0,-5 0 0,6 0 32,1 0-16,1 0-32,0 0 16,-8 0 0,8 0 0,0 0-32,0 0 64,-1 0-16,-7 0-16,21 0 0,0 0-16,-21 0 16,8 0 0,0 0-32,0 0 32,12 0 0,-20 0 0,6 0 32,1 0-64,17 0 64,-19 0-32,-5 0 0,8 0-32,18 0 32,-18 0 0,13 0-16,-21 0 16,5 0-32,16 0 32,-16 0 0,16 0 0,-21 0 0,8 0 32,15 0-32,-15 0 0,15 0 0,-23 0 0,8-3 0,18 0-32,-18 1 80,18-1 0,-26 3-48,8-3 32,18 1 0,-18 2-96,20-3 48,-28 3 16,21-2 16,0-1-16,3 0 64,-4 1-48,-20 2-16,21 0 32,0-3-32,3 1-48,-4-1 16,-20 3 32,24-3 0,-3 1-32,2-1 64,1 1 0,-24 2-32,23-3 0,1-2-32,-4 2 64,4 1-32,-24 2 0,21-3 0,0-2 16,-1 2-32,4 1 32,-24 2-16,21-3-48,5 0 16,-3 1 64,3-1-64,-26 3 32,26-8 32,-2 3-32,4 0-32,-2 0 64,-26 5-32,27-8 0,1 0 0,-2 0 32,0 3-96,-26 5 64,24-8 32,-1 3-32,1-3 0,-3 3 0,-21 5 0,23-5 0,0-3 0,-2 3 0,3 2 0,-24 3 0,23-5 0,1 2 0,-4-2 32,4 2-16,-24 3-16,21-2-48,2-1 48,1 1-48,-1-1 48,-23 3 0,26-5 16,-2 0 16,2-1-32,-3 1 0,-23 5 0,26-5 32,0 0-96,0 0 96,0-1 0,-26 6-32,26-2 16,1-3 16,-1-1-32,0 4 32,-26 2-32,23-3-32,3 0 0,-2 1-16,-4-1 16,-20 3 32,24-2-16,-1 2 16,-2-3 16,3 3-32,-24 0 16,21 0 0,2-3 0,-2 3-32,2 0 16,-23 0 16,26 0 0,-2 0 0,-1 0 16,-2 0 16,-21 0-32,24 0 0,-4 0 16,1 0-32,3 0-16,-24 0 32,21 0 48,-1 0-64,1 0 64,3 0-16,-24 0-32,21 0-32,-1 0 64,-12 0-64,21 0 32,-29 0 0,8 0 32,20 6-64,-7-6 32,-13 0 0,-8 0 0,29 0-32,-8 5 32,-14-5 0,25 0 0,-32 0 0,21 5-16,-1-5 32,-12 0-16,23 0-16,-31 0 16,8 5 48,21-5-48,-21 0 48,18 0-48,-26 0 0,23 0 0,-15 0 0,23 0-16,-23 0 16,-8 0 0,21 0 0,-13 0-32,18 0 32,-18 0 0,-8 0 0,21 6 0,-16-6 32,3 5-32,15-5 48,-23 0-48,5 0 0,3 5 0,13 0 0,-16-5 0,-5 0 0,8 5-32,13 1 32,-16-6 0,16 5-16,-21-5 16,5 5 16,3-5 16,0 0-64,0 5 64,-8-5-32,7 0 48,14 5-48,-21 1 0,8-6 0,-8 0 0,21 5-16,-21 0 32,8 0 16,13 0-16,-21-5-16,5 0 0,3 6 0,-1-1-16,1 0 32,-8-5-16,8 5 0,0-5 32,15 6 0,-23-6-96,0 0 64,8 5 32,0 0-64,0-5 32,0 5 0,-8-5 0,7 5 0,-1 1 0,1-6 64,-1 5-64,-6-5 0,7 0 48,-1 5-48,1-5 0,1 5 32,-8-5-32,6 0 0,1 5-32,1-5 32,-3 6-32,-5-6 32,6 0-16,1 5 32,1-5-32,0 0 32,-8 0-16,8 5 0,0-5-16,-1 0 64,1 0 1,-8 0-49,8 0-17,0 0 66,0 0-81,0 0 32,-8 0 0,5 0 32,0 0-64,0 0 64,0 0-32,-5 0 0,6 0 16,1-3-16,-1 3 0,-1-2 0,-5 2 0,5 0-48,-5 0 80,5 0 16,0-3-48,-5 3 0,6 0 32,-1-2-16,0-1-32,0 0 32,-5 3-16,6 0 32,-1-2-32,0 2 0,-5-3-32,0 3 32,5 0 32,-5-2-32,5-1 0,1 0 32,-6 3-32,0-2-32,5-1 64,0 1 16,0-1-16,-5 3-32,5-5-32,-5 2 64,6 1-64,-1-4 64,-5 6-32,5-2-32,0-1 32,1-2-32,-1 0 16,-5 5 16,5-3 0,0-2-32,-5 2 64,5-2-32,-5 5 0,6-3 48,-1-2-16,0 3-32,0-4 0,-5 6 0,0-2 0,5-1 16,-5 1-16,6-1-16,-6 3 16,5-3 0,-5 3-64,8-2 64,-3-1 64,-5 3-64,0-2 16,5-1-16,-5-2 32,5 2-32,-5 3 0,6-2-48,-1-1 16,0 0-16,0-2 48,-5 5 0,5-5 0,1 0 0,-1 0-32,0-1 0,-5 6 32,5-5 0,-5 2 32,5-2 16,1 0 16,-6 5-64,0-5 0,5 2-64,0-2 64,0 2 0,-5 3 0,0-2 0,5-1 32,-5 1-32,6-1 0,-6 3 0,5-3 0,0 1 32,0-1-64,1 1 0,-6 2 32,5-3 0,-5-2 0,5 2 32,0-5 0,-5 8-32,5-5 16,1 0-16,-1 0 0,-5-1 0,5 1-48,-5 5 48,0-5 32,0 0-16,5 0-16,-5 5 0,0-8 32,0 8-32,0-5 32,5-1-32,-5 1 64,0 3 48,0 2-112,6-3 0,-6-2 0,5 0-32,-5-3 16,0 8 16,5-5 16,-5-1 16,0 1 0,0-3-16,0 8-16,0-5 0,0 0 0,5 0-16,-5-1-16,0 6 32,6-5 48,-6 0-16,0 0-64,0 2 64,0 3-32,5-5-48,-5 2-16,0 1 96,0-1-64,0 3 32,0-2 80,0-1-96,0 0 16,0 3 48,0 0-48,0-2-32,0 2 64,0 0 0,0 0-64,0 0 32,0 0-32,5 0 64,-5 0-32,0 0-32,0 0 32,5 0 0,0 0 32,-5 5-64,6-5 64,-6 0-32,0 0-32,5 0 16,0 0-48,-5 0 64,0 5 32,5-5-32,-5 0 32,5 0-32,-5 0 0,8 0 16,-3 0 16,1 0-64,-6 0 64,0 0-32,5 5-32,0-5 32,3 0 0,-3 6 0,-5-6 0,8 0 0,0 0-48,0 0 48,-3 0 32,-5 0-32,8 0-32,-1-3 64,1 3-64,0-3 0,-8 3 32,8-2 32,0-1-64,13 1 16,-21 2 32,0 0-16,5-3 0,0 3 32,3 0 0,0 0-64,-8 0 32,5-3 0,3 3 32,-1 0-96,14-2 96,-21 2-32,6 0 0,-1 0-32,0-3 64,0 1-32,-5 2 0,8 0 0,0-3 0,0 3-48,-1-3 64,-7 3-16,8 0-16,0-2 16,0 2 16,0 0-32,-8 0 16,8 0 16,-1 0-16,1 0-16,0 0 32,-8 0-16,8 0-48,0-3 80,-1 3-32,14 0 0,-21 0 0,0 0 16,8 0 16,0 0-64,0 0 16,-8 0 16,21 0 48,-16 0-80,3 0 96,12 0-64,-20 0 0,6-3-64,1 3 64,20-2 0,-22 2-16,-5 0 16,8-3 48,18 3-48,-6 0 0,-20 0 0,6 0 32,2 0-32,12 0-32,-14 0 32,-6 0 0,20 0 0,-14 0-32,1 0 16,20 0 16,-27 0 0,5-2-32,16 2 64,-16-3-16,16 3-16,-21 0 0,5-3 0,16 1 0,-13-1-16,12 1-16,-20 2 32,8-3 32,16 0-32,-19 1 0,16-1 16,-21 3-16,5-2 0,18-1-16,-17 0 16,14 1 16,-20 2-16,6-3 0,14 1 32,-14 2 0,17-3-64,-23 3 32,8 0-32,15-3-16,-15 3 16,16-2 32,-24 2 0,8-3 0,15 1 32,-15-1 16,18 0-48,-26 3 0,5 0 0,21-2-16,-18 2 32,18-3-16,-26 3 0,8-2 32,18-1-32,-18 0-32,20 1 32,-28 2 0,8-3-16,16 0 32,-19 1-16,18 2-16,-23 0 16,6 0 0,17 0 16,-18 0 16,16 0-64,-21 0 32,8 0-16,0 0-48,15 0 64,-15 0 32,-8 0-32,8 0 32,15 0-16,-18 0-32,3 5 32,-8-5-16,8 0-48,16 0 48,-19 0 32,3 5-16,-8-5-16,23 0-16,-18 0-64,3 0 48,15 6 16,-23-6 16,8 0 16,0 5 32,18-5-16,-21 5-32,-5-5 0,21 0 32,-13 5-32,16-5 0,-17 0 0,-7 0 0,24 5-32,-19-5 32,16 6 32,-16-6-16,-5 0-16,24 5 32,-17-5-32,17 5-48,-16-5 48,-8 0 0,23 0-64,-18 0 96,16 0-32,-13 0 0,-8 0 0,23 0-32,-15 5 96,16-5-96,-19 0 32,-5 0 0,8 5 0,13-5 0,-16 6 0,16-6-32,-21 0 32,5 5 32,16-5-32,-16 0-32,3 0 64,-8 0-32,26 0 0,-21 5-32,16-5 64,-13 0 0,-8 0-32,20 0-32,-14 0 32,15 0 0,-14 0 0,-7 0 0,21 0 32,-16 0-32,1 5 0,1-5 0,-7 0 0,8 0-32,13 0 64,-13 0-96,-8 0 64,8 0 32,0 0-32,12 0 0,-20 0 48,0 0-48,6 0-16,1 0 32,-1 0 16,1 0-112,-7 0 80,8 0 32,0 0 16,-3 0-48,1 0 32,-6 0-32,5 0 16,-5 0-32,5 0 32,0 0 64,-5 0-80,5 0-48,1 0 80,-1 0-96,-5 0 48,0 0 16,5 5-32,3-5 64,-3 0-16,-5 0-16,5 0-48,0 0 48,1 0-48,-1 0 48,-5 0 0,5 0 16,-5 6-16,5-6 32,-5 0-32,6 0 0,-1 0 0,-5 0 32,5 0-32,-5 0 0,5 0 0,0 0 0,1 0-32,-1 0 32,-5 0 0,0 0 48,5 0-48,-5 0 32,5 0-64,-5 0 32,5 0-16,1 0 16,-1 0 16,-5 0-16,0-3-48,5 3 16,-5 0 16,0 0 32,0 0-16,5-3 64,-5 1-64,5 2 48,-5-3-48,0 3 0,0 0-32,6 0 32,-6 0 0,0-2 0,0 2 32,0 0 0,0 0-32,0 0 16,0 0 16,0 0 0,0 0-32,0 0 48,0 0-48,0 0 32,0 0 16,0 0-16,0 0-32,-3 0 0,3 0-80,-3 0 48,3 0 32,0 0-32,0 0 16,0 0-16,0 0 32,0 0-32,0 0-384,0 0-417,0 0 833,6-3-1440,2 0-785,12-2-833,-14-3-1520,-6 8 4578,-3 32-7363,3-32 7363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30:51.605"/>
    </inkml:context>
    <inkml:brush xml:id="br0">
      <inkml:brushProperty name="width" value="0.07" units="cm"/>
      <inkml:brushProperty name="height" value="0.07" units="cm"/>
    </inkml:brush>
  </inkml:definitions>
  <inkml:trace contextRef="#ctx0" brushRef="#br0">766 0 2000,'0'0'0,"-8"6"337,8-6-337,-7 0 144,-1 5-16,3 0-112,2-5-16,3 0 0,0 5 48,-3 1 32,1-1 112,-1 3 112,3-8-304,-2 20 368,-4-14 64,4 20 17,-1-3-17,3-23-432,-2 21 384,-1 8-48,3-1-80,0 4-32,0-32-224,0 36 128,0 3-48,5 3 0,-5 2-64,0-44-16,5 44 80,1 1-48,-1-1-32,3-2-144,-8-42 144,7 41-448,14-1-304,-16-4-305,19 3-175,-24-39 1232,8 37-1025,26-1-719,-34-36 1744</inkml:trace>
  <inkml:trace contextRef="#ctx0" brushRef="#br0" timeOffset="683">149 543 2657,'0'0'0,"0"0"0,-24 7 1024,14 14-720,-19-13-192,21 15-48,8-23-64,-8 6 48,1-1 16,1 3 65,1 0 31,5-8-160,-5 5 208,0 3 48,0-1 0,-3 1-16,8-8-240,-5 8 320,-1 0 16,4 0 32,-1 12-31,3-20-337,-5 8 240,2 16-112,1-3-112,-1-1-64,3-20 48,0 24-96,0 2 0,0 3-96,5 2-433,-5-31 625,8 31-1072,0 3-513,13 5 176,-16-2-575,-5-37 1984,0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30:53.564"/>
    </inkml:context>
    <inkml:brush xml:id="br0">
      <inkml:brushProperty name="width" value="0.07" units="cm"/>
      <inkml:brushProperty name="height" value="0.07" units="cm"/>
    </inkml:brush>
  </inkml:definitions>
  <inkml:trace contextRef="#ctx0" brushRef="#br0">759 16 2225,'0'0'0,"0"0"0,-2-3 400,2 1-288,0-3-80,0 5-32,0-6 32,0 6 64,0 0 112,5 0 96,-5 0 128,0 0-432,0 0 512,0 0 49,0 8 15,0-8-576,0 8 544,0-8-544,-3 8 529,1 15-49,-6-17-48,0 17-32,8-23-400,-8 8 304,-2 23-32,-11-10-80,16 2-79,5-23-113,-11 21 80,3 3-64,1-1-64,-1 3 48,8-26 0,-5 29-48,-1-3-49,1 0-31,2-3-16,3-23 144,-2 21-304,2 0-160,0-13-192,5 18-289,-5-26 945,8 5-1104,0 16-177,0-16 17,-1 21 367,-7-26 897,8 8-1424,-8-8 1424</inkml:trace>
  <inkml:trace contextRef="#ctx0" brushRef="#br0" timeOffset="459">199 141 3377,'0'0'0,"-8"0"800,0-2-640,8 2-160,-8-3 33,1 3-17,-1 0 64,3 0 64,5 0-144,-8 0 304,0 5 80,3 3 80,-3 0-32,8-8-432,-8 21 401,0-16-49,-2 3 16,2 18 0,8-26-368,-8 5 400,0 21-80,1-18-80,-14 21-95,21-29-145,-5 26 80,-3-3-80,0 3-32,3-2-64,5-24 96,-8 26-113,3-6-255,-1 7-304,4-4-336,2-23 1008,0 23-1361,0 3-192,0 1 177,0-4-705,0-23 2081,0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9:47:16.625"/>
    </inkml:context>
    <inkml:brush xml:id="br0">
      <inkml:brushProperty name="width" value="0.1" units="cm"/>
      <inkml:brushProperty name="height" value="0.1" units="cm"/>
    </inkml:brush>
  </inkml:definitions>
  <inkml:trace contextRef="#ctx0" brushRef="#br0">55 3832 240,'0'0'0,"0"0"0,0 0 208,0 2-96,0-2-48,5 0-16,-5 0-16,0 0-32,0 0 16,0 0 0,0 0 0,0 0 0,0 0-16,0 0 16,0 0 0,0 0 0,0 0-16,0 0 16,0 0 0,0 0-16,0 0 16,0 0 0,0 0 0,0 0 0,0 0-16,-2 0 16,-1 0 16,1 0-16,0 0 0,2 0-16,0 0 32,0 0 0,0 0 16,0 0 16,0 0-64,0 0 80,0 0-16,0 0-16,0 0 16,0 0-64,0 0 64,0 0 16,0 0 16,0 0 16,0 0-112,0 0 112,0 0 16,0 0 16,0 0 81,0 0-225,0-5 272,0 5-16,0 0 0,0 0-64,0 0-192,0 0 144,4 0-16,-4 0-32,0 0 16,0 0-112,0 0 144,0 0-16,5 0 32,-5 0-15,0 0-145,0 0 112,0 0-32,4 3-16,-4-1-16,0-2-48,0 0 48,5 2 16,-1 0 16,-4 0-16,0-2-64,4 3 112,-4-1 0,0 0 0,0 0 16,0-2-128,0 2 160,5 0 32,-5 1 16,4-3 48,-4 0-256,0 0 256,0 0-31,0 0 15,0 2-16,0-2-224,0 0 176,0 0 16,0 0-96,0 0-32,0 0-64,0 0 32,0 0-16,0 0 32,0 2-32,0-2-16,0 0 32,0 2-32,0 0 16,0-2 16,0 0-32,0 0 16,0 0 32,0 0-32,0 0 0,0 0-16,0 0 48,4 0 16,-4 0 16,0 0 0,0 0-80,5 0 64,-5 0 0,4 0-16,-4 0 0,0 0-48,4 0 64,-4 0 0,5 0 16,-5 0-15,0 0-65,4 0 80,-4 0 0,5 0-32,-5 0 48,0 0-96,0 0 96,4 0-32,-4 0 16,0 3-16,0-3-64,0 0 96,0 0-16,0 0 16,0 0-16,0 0-80,0 0 64,0 0 16,4 0-32,-4 0 0,0 0-48,0 2 64,0-2-48,0 0 16,0 2 64,0-2-96,0 0 32,0 0 32,0 0 48,0 2-32,0-2-80,0 2 128,0-2 0,0 0-32,0 0 1,0 0-97,5 2 96,-5-2 16,0 3-16,0-3-48,0 0-48,0 2 80,0-2-16,0 0-32,0 0 48,0 0-80,0 2 16,0 0 0,0-2 16,4 2 0,-4-2-32,0 3 32,0-1-16,0 0 0,0 2-16,0-4 0,0 2 48,0 1-48,0-1 16,0 0 16,0-2-32,0 2 32,0 0 0,0 3 32,0-1-48,0-4-16,0 4 0,0 1 16,0-1 0,0 0 32,0-4-48,0 7 32,0-3 32,0 3-16,0-3 16,0-4-64,0 7 32,0-1 48,-2 1-32,0 2 48,2-9-96,-3 8 96,3 1-16,-2 0 48,0 0-32,2-9-96,0 8 96,-2 10 33,0-12 15,0 3-32,2-9-112,-3 20 112,1-14 0,0 16 0,-2-13 16,4-9-128,-3 24 112,-1-18-16,0 18 0,2-15 0,2-9-96,-5 24 80,3-15-48,-2 15 32,-1-18 0,5-6-64,-4 18 64,2-12 48,0 12-64,-1-12 16,3-6-64,-2 18 80,-2-12-16,2 3 32,-3 8-32,5-17-64,-2 7 64,0 0-96,0 1 80,0 10-96,2-18 48,-3 4-32,1 3 32,2 1-96,-2 10 128,2-18-32,0 6 16,-2 1 0,2 10 16,0-12-64,0-5 32,0 6-16,-2 12 64,2-14-32,-3 5 48,3-9-64,-2 9 16,2 8-16,-2-8 32,0 8-16,2-17-16,-2 7 97,0 12-1,-1-12 48,1 10-32,2-17-112,-2 7 80,0 13-16,0-14-64,2 12 48,0-18-48,0 6 32,-3 3 0,1 0 16,2 8 0,0-17-48,-2 2 48,2 5-32,0-1 80,0 1-80,0-7-16,-2 9 48,2-3 0,0 1-32,0 1 48,0-8-64,0 7 32,0-3-16,0 1 16,0-1-32,0-4 0,0 2 0,0 3 64,0-1-48,0-2 16,0-2-32,0 2 48,0 3-80,0-3 64,0 0 0,0-2-32,0 2-16,0 0 16,4 1 16,-4-1-32,0-2 16,0 2 48,0 0 0,0-2-32,0 2 16,0-2-32,0 0 16,0 0 0,0 0-16,5 0 48,-5 2-48,0 1 32,0-3-32,4 0 0,-4 0 16,4 2 32,-4-2-96,0 0 48,0 0 32,5 0-32,-5 2 0,0-2 64,0 0-64,4 2-48,0-2 144,-4 2 0,5-2-32,-5 0-64,4 0 112,-4 0-80,5 0 16,-1 0-48,-4 0 0,0 0 32,4 0 0,1 0-80,-5 0 96,0 0-48,4 0-32,0 0 16,1 0 32,-1 0 16,-4 0-32,4 0 49,1 0-33,-1 0 16,1 0-32,-5 0 0,0 0 16,4 0 16,0-4 16,1 4-32,-5 0-16,4-4 0,0 4 0,1 0 32,-1-5-64,-4 5 32,4 0 48,1-4-32,-1 4-16,1-4 32,-5 4-32,6-5 16,1 5 32,-1 0-64,12 0 16,-18 0 0,0-4 0,6-1-32,1 1 80,10 4-16,-17 0-32,5-4 16,-1-1 32,2 5-64,12-4-16,-18 4 32,4 0 0,3-4-16,10 4 16,-12-5 16,-5 5-16,17 0 0,-10 0-16,10 0 16,-13 0 0,-4 0 0,18 0 0,-12 0 16,1-4 32,13 4-16,-20 0-32,4 0 0,3 0 0,-1 0-32,14-4 16,-20 4 16,0 0 16,6 0-32,1 0 64,10 0-80,-17 0 32,5 0-16,12-5 64,-13 5-48,14 0 0,-18 0 0,4 0 48,14 0-80,-12 0-16,16 0 80,-22 0-32,7 0 48,12 0-80,-12-4 64,12 4-80,-19 0 48,7-5-48,15 5 64,-16 0 16,16-4 16,-15 4-48,-7 0 0,22-4-32,-5 4 16,-10 0-16,-7 0 32,24-5 32,-24 5-32,6 0 0,14 0 16,-14-4-16,14 4 0,-20 0 0,6 0 0,12 0 0,-12-4 0,14 4 0,-20 0 0,7 0 32,12 0-32,-12 0-48,12 0 64,-19 0-16,7-5 0,13 5 0,-14 0 32,12-4-32,-18 4 0,4 0-32,16-4 16,-14 4 32,12 0-16,-18 0 0,4 0 0,16 0 32,-14 0-64,14 0 32,-20 0 0,6-5 32,14 5-64,-13 0 80,14 0-64,-21 0 16,7 0 0,15 0 0,-16-4-48,18 4 64,-24 0-16,7 0 32,17 0-32,-7 0 16,-10 0-16,-7 0 0,24 0-16,-18-5-16,21 5 32,-21 0 32,-6 0-32,22 0-32,-16 0 32,16 0 0,-15 0 32,-7 0-32,24 0-32,-18 0 64,16 0-32,-15 0-32,-7 0 32,17 0 32,-10 3-64,12-3 80,-12 0-16,-7 0-32,22 0 16,-16 0 32,12 0-64,-12 0-16,-6 0 32,20 0-16,-16 0 32,18 2-16,-15-2 32,-7 0-32,19 0 16,-12 0 16,15 0-16,-16 0 16,-6 0-32,22 0 16,-15 0-32,12 0 16,-12 0-32,-7 0 32,19 0 0,-12 0 0,15 0 0,-16 0 32,-6 0-32,18 0 16,-12 0 16,12 0-16,-14 0 16,-4 0-32,20 0 0,-14 2 0,16 0 0,-15-2 16,-7 0-16,19 2 0,-14 1 0,14-3 0,-12 2-16,-7-2 16,22 0 16,-16 2-16,14-2 32,-16 2-32,-4-2 0,20 2 16,-14 0 16,12 1-32,-12-3 16,-6 0-16,20 2 32,-16-2-32,3 0 48,12 0-48,-19 0 0,5 0 16,12 0 32,-10 0-48,13 0 0,-20 0 0,4 0 80,15 0-80,-12 0 0,15 0 0,-22 0 0,6 0-32,14 0 32,-13 0-16,14 0 32,-21 0-16,7 0 32,13 0-32,-14 0 0,14 0 0,-20 0 0,6 0 0,12 0 0,-12-5 0,14 5-32,-20 0 32,6 0 32,12 0-32,-12 0 16,12 0-16,-18 0 0,4 0 48,14 0-48,-14 0 0,16 0 48,-20 0-48,6 0-16,14 0 32,-14 0-32,14 0 32,-20 0-16,7 0-16,14 0 32,-14 0 16,17 0-32,-24 0 0,7 0 16,14 0-16,-14 0-16,17 0 32,-24 0-16,6 0 0,16 0 32,-15 0-16,15 0-32,-22 0 16,6 0 16,18 0 16,-17 0-32,17 0 64,-24 0-64,6 0 0,16 0 0,-15 0 80,14 0-80,-21 0 0,7 0 48,15 0-32,-16 0-32,14 0 32,-20 0-16,7-4 0,12 4 32,-14-4 16,12-1-16,-17 5-32,4-4 16,14 4-16,-14 0 32,3-4-16,-7 4-16,17 0 0,-12 0 48,1 0 0,12 0-16,-18 0-32,4-5 16,2 5 16,12 0-16,-14-4 16,-4 4-32,7 0 16,-1 0 16,12-4 16,-18 4-16,0 0-32,6-5 0,14 5-32,-16-4 32,14 4 32,-18 0-32,4 0 16,14-5 16,-14 1-16,16 4-16,-20 0 0,6-4 0,14 4 33,-14-5-66,16 5 33,-22 0 0,7-4-16,12 0 32,-12 4 17,13-5-33,-20 5 0,4 0 16,16-4 16,-16 0-32,13-1 48,-17 5-48,5-4 32,12-1-32,-12 1 16,1 4 16,-6 0-32,20-4-32,-16-1 32,3 1-48,10 0 48,-17 4 0,4-5 48,14 5-16,-14-4 16,14 0-48,-18 4 0,4-5 0,14 5-32,-14-4 64,13-1-16,-17 5-16,5-4 32,12 0 0,-12-1-64,1 1 32,-6 4 0,20-4 0,-16-1 32,3 5-16,-1-4-16,-6 4 0,18-4 32,-14 4-16,3-5-16,10 1 48,-17 4-48,4 0 0,3-5-16,-1 1 32,14 0-16,-20 4 0,0 0 32,7-5 16,-1 5-64,1-4 32,-7 4-16,6-4 0,1-1 0,10 5 0,-12-4 32,-5 4-32,4-4-48,3-1 48,10 5 16,-17-4 16,0 4-32,7-5 16,10 1-16,-13 0 48,1 4-64,-5 0 16,6-5 0,1 1 0,-1 0 0,12-1 16,-18 5-16,0 0-16,6-4 16,1 0 0,-1-1 16,-6 5-16,18-4 32,-18 4 0,6-7-64,1 3 0,-7 4 32,7-4 32,-1-1-32,1 1 32,-1-1-16,-6 5-16,7-6 0,-1 2 32,1-1-32,-1 1-32,-6 4 32,18 0 0,-18-7 32,4 3-64,3 0 32,-7 4 0,6-5 32,1 1-32,10-1 16,-17 1 32,0 4-48,7-4 0,10-1-16,-17 1 16,7 0-32,-7 4 32,6-5 80,1 5-48,-1-4-32,1 0 16,-7 4-16,17-5-16,-17 1-16,7-1 64,0-1-32,-7 6 0,6-4 0,12-1 0,-14-1 16,0 1-16,-4 5 0,7-4-48,-1 0 48,1-1-48,-1-1 64,-6 6-16,7-7 32,0 3-32,10-1 0,-17-1 32,0 6-32,7-5 0,10 1 0,-13-2 48,3-1-80,-7 7 32,6-7 0,12 3 32,-18-2-64,17 1 32,-17 5 0,5-4-16,1-3-16,12 3 32,-14 0-32,-4 4 32,7-5 32,10 1 16,-17-3-64,7 1 16,-7 6 0,17-5 0,-17-1 16,7 1 16,-1 1-32,-6 4 0,18-4 0,-18 4-32,6-5 16,1 1 32,-7 4-16,6-4-80,12-1 16,-14 1 32,3 0-48,-7 4 80,6 0 0,12-5 32,-18 1 0,6-1-64,-6 5 32,7-4 32,10 0 16,-17 4-128,7-5 128,-7 5-48,6-4 32,1 0-80,10-1 96,-12 1-32,-5 4-16,6 0 0,1-7 0,-1 3-48,1-3 48,-7 7 0,6-4 0,12 0 32,-18-1-16,6 1-16,-6 4 0,7-4-16,-1-1-16,1 1 32,10 0 32,-17 4-32,5-5 16,1 1-16,1-1 0,10 1-48,-17 4 48,5-4 0,1 4 32,1-5-32,-1 1 16,-6 4-16,18-4 0,-14-1-16,3 1 16,10 0 0,-17 4 0,5-5 0,1 1 16,1-1 32,10 1-96,-17 4 48,0-4 32,4-1-32,3 5-32,0-4 64,-7 4-32,6-4 16,1-1-32,-1 1 64,1 0-96,-7 4 48,6-5 0,1-1-32,10-1 32,-17 3 80,0 4-80,7-5 0,-1 1-32,-1 4 16,1-4 16,1-1 16,-7 5-16,6-4-16,-1 0 32,1-1-32,1 1 16,-7 4 0,6-4 48,1-1-80,-3 1 96,3-1-48,-7 5-16,6-4 0,1 0 32,-1-1-64,1 1 64,-7 4-32,7-4-32,-1-1 16,1 1 16,-1 0 0,-6 4 0,7 0 16,10-5-16,-17 1 32,7 4-80,-7 0 48,17-5 16,-12 1-16,1 0-16,1 4 16,-7 0 0,17-5-32,-13 5 64,3-4-16,10 0-32,-17 4 16,5-5 16,1 1-64,-1 0 80,1-1 16,-6 5-48,7-4-32,-1-1 32,1 1 0,-1 4 32,-6 0-32,7-4 0,-3-1 16,3 1-32,-3 0 16,-4 4 0,7 0 0,-3-5 0,3 1 0,-3 0-32,-4 4 32,4-5 48,3 1-48,-3 4-16,3-5 64,-7 5-48,4-4-48,3 0 64,-3-1-32,1 5 32,-5 0-16,6-4 32,1 0-64,-3-1 64,3 5-64,-7 0 32,6-4 32,-2 4-80,3-4 64,0-1-16,-7 5 0,6-4-48,1-1 32,-3 1 16,3 4 0,-7 0 0,4 0 16,2-4 32,1-1-16,-3 1-32,-4 4 0,5 0 0,1-4 0,-1-1 0,1 1 0,-6 4 0,7 0-32,-1-4 16,1 4-16,-1-5 32,-6 5 0,7-4 32,-1 4-32,1-5-32,0 1 32,-7 4 0,6 0 0,12-4 48,-14-1-48,2 1-16,-6 4 16,7-4-32,0-1-16,-1 1 48,1 4 0,-7 0 0,6-4 32,1-1-32,10 1 16,-17-1-16,0 5 0,7 0 32,-1-4-80,1 0 48,-1-1-32,-6 5 32,7-4 32,-3 4-16,3-4 16,-1 4 16,-6 0-48,7-5-32,-1 1 32,-1 0-16,1 4-32,-6 0 48,5 0-32,1-5 64,1 1-32,-3-1 48,-4 5-48,5 0 0,-1-4 0,0 4 0,-4-4-32,0 4 32,5-5 32,-1 5-16,0 0-16,1-4 0,-5 4 0,4-4-48,0-1 48,1 1 32,1 0-32,-6 4 0,5 0 0,-1-5 0,0 1-32,3-1 64,-7 5-32,4-4 0,1 4 0,1-4-32,-1-1 32,-5 5 0,4 0 0,3-6 0,-3 1 32,2 1 16,-6 4-48,7-4 0,0-1-32,-1 1-16,12 4 32,-18 0 16,0-4-32,6-1 80,12 1-64,-14 0 32,-4 4-16,6-5 0,12 1-16,-18-1 16,6 1 0,-6 4 0,7 0 0,10-4 16,-12-1-16,1 1-48,-6 4 48,7-4-32,-1-1-80,12 5 32,-14-4 128,-4 4-48,5-4 0,1 4 0,1-5 0,-1 1 0,-6 4 0,7-5-32,-1 1 16,1 0 16,-1-1-32,-6 5 32,7 0 32,0-4-32,-1 4 0,1-4-32,-7 4 32,6-5 32,1 1-32,-1 4 16,1-4 48,-7 4-64,6-5 0,1 1 48,-1-1-80,1 5 64,-7 0-32,7-4 0,-1 4-32,1-4 32,-1-1-16,-6 5 16,18-4-64,-18 0 48,6-1 16,1 1 0,-7 4 0,17 0 0,-12-4 0,1 4-32,1-5 64,-7 5-32,17 0 48,-17-4-80,7-1 96,10 1-96,-17 4 32,4-4 0,3-1 32,0 1-64,10 0 64,-17 4-32,4 0 0,3-5 16,-1 1 16,12 0-64,-18 4 32,0-5-48,6-1 80,1-1-64,0 1 32,-7 6 0,17-5 48,-17 1-64,7-1-16,-1-1 80,-6 6-48,7-4-16,-1-1 16,1 1-32,-1-1 32,-6 5 0,7-4 0,-1-2 32,12 1-64,-14 1 32,-4 4 0,5-5 0,1 1 32,1 0 32,-1-1-64,-6 5 0,7-6 0,-1 1-16,1 1-32,-1 0 48,-6 4 0,7-7-32,10 3 0,-17-3 64,7 3 16,-7 4-48,6-7 48,1 3-48,10-3-16,-17 3 16,0 4 0,7-6 16,10-1-32,-12 0-16,1 3 16,-6 4 16,18-4-64,-14-1 64,3 1 0,15 0 32,-22 4-32,4-7 0,13 1 0,-12-1 0,12 3 0,-17 4 0,5-5 32,12-1-32,-13 1 0,3-1 16,-7 6-16,6-5-48,14 1 80,-20 0-64,7-1 0,-7 5 32,17-6 32,-13-1 0,3 1-32,13-1 16,-20 7-16,4-4 32,3-3-80,-1 1 64,12-1 32,-18 7-48,4-6 0,2-1 0,12 1-16,-14-1-16,-4 7 32,7-7-48,-1 1 48,14-1 32,-16 1-16,-4 6-16,7-7 0,10 1 32,-12-1-32,1 3-48,-6 4 48,20-7 16,-14 1-32,14-1 16,-13 1 16,-7 6-16,17-7 0,-13 1 32,14-1-32,-14 0 0,-4 7 0,7-6 0,12 2-32,-14 4 32,1-7-16,-6 7 16,18-7 16,-14 1 32,3-1-96,10 3 48,-17 4 0,5-4 0,1-1-16,12-1 64,-14-1-96,-4 7 48,17-4 0,-12-3 0,12 1 0,-12 1 16,-5 5-16,17-4 0,-13 0 0,3-1 0,13 1 0,-20 4 0,4-7 0,2 3 0,14-3 0,-16 3-16,-4 4 16,7-4-32,13-1 0,-16 1 32,3 0 32,-7 4-32,17-7 0,-13 3 32,3-3-32,-1 1 96,-6 6-96,18-7-224,-14 1 288,3-1-288,10 0-96,-17 7 320,5-6 0,1 2-321,14-3 321,-16 0 0,-4 7 0,7-4-32,10-2 32,-12 1 0,12 1-48,-17 4 48,4-5 48,3-1-16,10-1-32,-12 1 16,-5 6-16,17-5-16,-12-1 16,12 2 0,-13-1 16,-4 5-16,7-4 0,10-1-16,-12 1 32,1 0-32,-6 4 16,7-5 0,10-1 48,-12 1-80,1-1 32,-6 6 0,18-4 0,-18-3 0,17 0 0,-13 1 0,-4 6 0,20-7 0,-16 1 0,14-1 32,-14 1-32,-4 6 0,7-7 0,10 3-32,-12-3 32,1 3-16,-6 4 16,7-7 0,10 1 0,-12 1 16,12 1-16,-17 4 0,4-4 32,-4 4-32,7-5 16,-1 1-32,12 0-16,-14-1 32,-4 5 0,7-4 0,-1 0 32,1-1-16,10 1-16,-17 4 0,5 0 0,1-5-16,1 1 16,-1 0-32,-6 4 32,7-7 0,-1 3 0,1-1 0,0 1 32,-7 4-32,17 0 0,-17 0-48,7-4 96,-1-1-80,-6 5 32,7-4 0,-1 0 32,1-1-64,10 5 32,-17 0 0,5-4 0,1 0 32,12-1-32,-14 1 16,-4 4-16,6 0-16,12-5-16,-14 1 64,3 0-32,-7 4 0,4 0 16,3-5-32,-1 1 16,1 4-32,-7 0 32,6-4 0,1-3 0,10 3 0,-17-1 32,0 5-32,7-4 0,-1 0 0,12-1 0,-14 1-32,-4 4 32,5-4 0,1-1 0,12 5 0,-14-4 0,-4 4 0,7-5 0,10 1 0,-17 0 32,7-1-64,-7 5 32,19 0 32,-14-4-32,1 0-32,14-1 64,-20 5-32,4-4-32,3 0 32,10-1 48,-17 1-64,0 4 16,18-5 0,-14 1 0,0 0 0,3-1 16,-7 5-16,6-4 0,1 0 0,13-3 0,-16 3-16,-4 4 16,17-5 0,-10 1 16,-1 0-16,1-1 32,-7 5-32,7-4-32,-1-3 32,12 1-16,-18-1 16,0 7 0,6-4 0,1 4-32,-1-4 64,1 4-16,-7 0-16,6-7 32,1 3-32,-1-1 0,1 1 0,-7 4 0,6-4-32,14-1 64,-20 1-32,7 4 0,-7 0 0,17 0-32,-13-7 32,1 3 0,1-3 0,-6 7 0,18-6 32,-14 6-64,3-5 32,12 1 0,-19 4 0,5-4 0,12-1 32,-12-1-32,1 1-32,-6 5 32,20-4 0,-16-2-16,3 1-16,12 1 64,-19 4-32,5-18 0,14 18 16,-14-6 16,1 1-64,-6 5 32,7 0 0,10-6 0,-12 2 0,1-1 176,-6 5-176,7-4 177,10-1-49,-13 1-400,3 0 272,-7 4 0,17-5-449,-12 1 65,1 0 384,12 4-416,-18 0 416,4-5 0,3 1 0,10 0 0,-12-1 0,-5 5 0,6-4 0,12-3 32,-14 3-32,2-3 0,-6 7 0,20-6-32,-16 1 32,14-1 32,-14-1-64,-4 7 32,7-4 32,10 0-32,-12-1 0,1 1 0,-6 4 0,7-4 0,12-1 16,-14 1-16,1-1-16,-6 5 16,18-4-32,-14-2 64,3 1-32,12-1 16,-19 6-16,5-5-16,12 1-16,-13-3 32,14 3 0,-18 4 0,4-7 0,14 1 0,-14 2 0,3-3 0,-7 7 0,17-4 0,-13-1 0,3-1 0,13-1 0,-20 7 0,4-4-16,3-3 32,-1 3-16,12-3 32,-18 7-32,4-4 16,2-3-16,1 3 0,0 0 0,-7 4 0,17-5 0,-17 1 0,7 0-16,-1-1 16,-6 5 0,18-6 16,-14 1-16,2 1 0,1 0 0,-7 4 0,17-5 0,-12-1 32,1 1-32,12 1 0,-18 4 0,4-4 0,3-1 16,-1 1-16,14 0 0,-20 4 0,4-7 0,3 0 0,-1 3 0,12-2 0,-18 6 0,0-5 0,19 5 0,-14-4-16,12-1-16,-17 5 32,5-4 0,1 4 0,1-4 0,10-1 32,-17 5-32,5-4 0,1 0-32,1-1 32,12 1 0,-19 4 0,5-4 0,1-1 32,1 1-32,-1-3 16,-6 7-16,20-4-16,-16-3 16,3 3 0,12 0 16,-19 4-16,5-7 0,12 1 0,-12 1-16,12-1 16,-17 6 0,4-7 0,3 1 0,0-1 0,-1 3 16,-6 4-16,18-7-16,-14 3-16,2-1 32,1 1 0,-7 4 0,7-4 0,-1-1 32,1 1-32,-1 0 16,-6 4-16,7 0 0,-1-5-16,12 1 32,-18-1-32,0 5 16,17-4 16,-12 0-16,1-1 32,12 1-64,-18 4 32,0-4-48,6-1 128,1 1-80,-1 0 0,-6 4 0,18-5 16,-18 5-112,6-4 80,1-1-16,-7 5 32,6-4 48,1 0-48,-1-1 48,1 1-16,-7 4-32,6 0-32,1-4 80,0-3-64,-1 3 16,-6 4 0,7-5 0,-1 1-80,1 0 128,-3-1-48,-4 5 0,7 0-16,-1-4 32,-1 0-32,1-1 16,-6 5 0,7-4 0,-1-1 16,1 5-16,-1-4 0,-6 4 0,7 0 0,-1 0-16,1-4-16,-1-1 32,-6 5 0,18 0-16,-18-6 16,6 1 16,12 1-32,-18 4 16,0-4 16,17 4-16,-12-7-48,1 3 96,-6 4-48,7-5-16,-1 1-32,12 0 64,-14-3-16,-4 7 0,7-4 32,-1-1-16,1 1-16,10 0-16,-17 4 16,5-7-32,-1 3 64,3-1-128,-1 1 0,-6 4 96,18-4-128,-14-1 16,2 1 80,1-3 64,-7 7-32,20-4 16,-16-2-16,3 1 0,-1 1 0,-6 4 0,18-5 0,-18 1-16,4 0 32,2-1-16,-6 5 0,7-4-16,10 0 32,-12-1-64,1-1 0,-6 6 48,7-5 32,10 1-16,-12 0 16,1-1-32,-6 5 0,7-4-32,-1 0 32,1-1 0,10 5 48,-17 0-48,5-4 0,1-1 32,12 1-32,-14 0-48,-4 4 48,4-5 16,3 1-16,0-3-48,-1 3 48,-6 4 0,7-4 0,12-3 0,-14 3 32,-1 4-80,-4 0 48,7-5 0,-1-1 16,12-1 32,-18 3 32,0 4-80,6-4 0,1-1-32,-1 1-16,-1 0 32,-5 4 16,6-5 0,1 1 16,-1-1-16,1 1 0,-7 4 0,17-4-16,-12-1 16,1 1 16,1 0-32,-7 4 16,6-5 0,1 1 0,-1 4 0,12-4 16,-18 4-16,0-5 48,6 1-48,1-1-16,-1 1 32,-6 4-16,7-4-16,10 4 16,-17-5 16,7 1-32,-7 4 16,6-4 0,1-1-32,0 1 32,-1 0 0,-6 4 0,18-7 0,-18 3 32,6-1-16,1 5-16,-7 0 0,6 0 0,-6 0 0,18-4-48,-18 0 48,4-1-16,3 1 32,-7 4-16,4 0 32,2-5-16,1 1 16,0 4-112,-7 0 80,19 0 0,-19-4 0,7-1-16,12 1 64,-19 4-48,0-4-32,7-1 16,10 1 16,-17 0-48,0 4 48,7 0 16,-1-5 16,1 1-16,0-3-16,-7 7 0,6-4 32,1 0-64,-1-1 16,1 1 32,-7 4-16,6-5 0,1 1-16,-1 0 32,1-1-16,-7 5 0,6-4 32,1 0-16,0-1-32,-1 1 16,-6 4 0,7-4-48,-3 4 64,0-5-16,1 1-16,-5 4 16,4 0 16,0-5-64,1 1 80,-1 4-16,-4 0-16,5-4 0,-1 4 32,-4-5-80,4 1 64,-4 4-16,7-7 0,-3 3-16,1 0 32,-1-1-16,-4 5 0,0 0-16,4-4 32,1 4 16,-1-4-64,-4 4 32,4-5-16,-4 5-16,5-4 16,-5 4-16,0 0 32,0-4 32,4 4-16,0-5 16,3 5-32,-7 0 0,7-4 16,-3-1 16,0 5-64,1-4 32,-5 4 0,4-4 0,0-1-48,1 5 80,-1-4-64,-4 4 32,0 0-16,4 0 32,1-4-32,-5 4 32,0 0-16,4-5 32,1 5-16,-1-4-16,0-3 32,-4 7-32,0 0-32,7-4 16,-3 0 16,-4 4-32,0 0 32,5-5 0,-5 5 32,4-4-16,-4 4-16,4 0 0,1-4 0,-1 4 0,-4-5 32,0 5-32,4-4 0,1-1 0,-1 5-32,0-4 16,-4 4 16,0 0-48,5-4 48,-5 4-32,4-5 32,-4 5 0,5-4-48,-5 0 48,6-1 48,1 1-48,-7 4 0,17-4 96,-13-1-144,1 5 48,-5-4 0,0 4 0,4-5 0,-4 1-16,5 4 16,-1 0 0,-4 0 0,4-4-32,-4-1 80,5 5-48,-1-4 0,-4 4 0,0-4 48,4 4-48,-4-5 0,5 1-48,-5 4 48,0 0-48,4 0 48,0-4-16,-4 4 16,0 0 16,5-5-64,-5 5 80,4-4 16,-4 4-48,5-5 0,-1 1 0,0 0 0,-4 4 0,0 0-32,5-5 64,-1 1-16,-4 4-16,0 0 48,0-4-96,4 4 32,-4-5-16,0 5 32,0-4 0,5 4 32,-5-4-16,0 4 16,0 0-32,4 0 16,-4 0-64,4-5 80,-4 1-64,0 4 32,0 0-16,5 0 32,-5-5-80,4 5 80,-4 0-16,0-4-48,0 0 48,5 4 48,-5 0-64,0 0 16,4-5 16,0 5-32,1-4 32,-1 4-16,-4 0 0,4-4 0,-4-1 32,5 5-32,-1-4-32,-4 4 32,0 0 48,4 0-16,-4-4-32,5 4 0,-5 0 0,4-5-48,1 1 48,-1-1-32,-4 5 32,4 0-64,1 0 64,-5 0 16,0 0-16,4-4-16,0 0 16,1-1 0,-5 5 0,0-4 64,4 4-64,-4 0-16,4-4 16,-4 4 0,0 0-32,5-5 80,-1 1 0,1 0-64,-5 4 16,4 0 0,0-5 0,-4 1-48,5 4 96,-5 0-48,4-5-48,-4 1 0,4 4 64,1-4-16,-5 4 0,4 0-16,0-5 16,1 1-32,-1 0 16,-4 4 16,5 0 96,-5-5-48,4 1-48,0 0 0,-4 4 0,0 0-32,5-5 16,-1 1 32,-4 4-16,4-5 0,1 5 0,-5-4-16,4 4-32,-4 0 48,4 0 48,1 0-48,-1-4 0,-4 4 64,0 0-64,5-5 0,-5 5 48,4-4-64,-4 4 16,0-4 0,4 4 112,-4-5-80,0 5-32,5 0-32,-5-4 32,4 4 0,-4-4-16,0 4 16,4 0-32,1-5 80,-5 1-64,0-1 32,0 5-16,4-4-16,0 4-16,-4 0 32,5 0 32,-1-4-64,1-1 32,-5 5 0,0 0-48,0-4 80,4 4-64,-4-4 64,0 4-32,4 0-48,-4-5 48,0 5-32,5-4-16,-5 4 48,4 0 0,-4 0-16,4-4 16,1 4 16,-5 0-16,0-5 0,0 1 0,4 4-16,-4-5-32,0 5 48,4 0 16,1 0-32,-1-4 32,-4 0 32,0 4-48,5 0-16,-5 0-16,4-5 16,-4 5 16,4 0 0,-4-4 0,5 0 0,-1-1 0,-4 5 0,4-4 48,-4 4-96,0-4 48,0 4 0,5 0 0,-1-5 16,0 5-16,1 0 0,-5 0 0,4 0 0,1-4-16,-5 4-176,4-7-65,-4 7 257,4-4-256,1 4 16,-1-4 176,-4 4 48,0 0 16,0 0-112,4-5-128,1 5 0,1-4-208,-6 4 448,7-5-528,-1 1-129,1 4-159,-1-4-177,-6 4 993,18-5-1168,-14 1-209,3-3-480,15 1-464,-22 6 2321,6-7-2449,14 1 656,-14-12 1,-6 18 1792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9:47:31.793"/>
    </inkml:context>
    <inkml:brush xml:id="br0">
      <inkml:brushProperty name="width" value="0.1" units="cm"/>
      <inkml:brushProperty name="height" value="0.1" units="cm"/>
    </inkml:brush>
  </inkml:definitions>
  <inkml:trace contextRef="#ctx0" brushRef="#br0">29 40 752,'0'0'0,"0"0"64,0 0-64,0 0 32,0-4-16,0-1 0,4 5-16,-4 0 0,0 0 16,0-4 0,0 4 0,0 0-16,0 0 16,0-4 0,0 4 0,0 0 0,0 0-16,5 0 32,-5 0-16,0-5 0,0 5 0,0 0-16,0-4 32,0 4-16,0-5 16,4 5-16,-4 0-16,0 0 32,0 0 0,0-4 16,0 4-16,0 0-32,0 0 32,0 0 0,0 0 0,0 0-16,0 0-16,0 0 32,4 0 16,-4 0 0,0 0 32,0 0-80,0 0 112,0 0 0,0 0 32,0 0 0,0 0-144,0 0 177,0 0-1,0 0-16,0 0 0,0 0-160,0 0 128,-2 0-16,2 0 0,-2 0 32,2 0-144,0-4 128,-2 4 0,2 0-32,0 0 32,0 0-128,-2 0 112,2 0 16,-3 0-16,1 0 0,2 0-112,-2 0 80,0 0 17,0 0 15,2 2 32,0-2-144,-2 2 144,-1-2 48,3 2-16,-2-2 0,2 0-176,-2 0 176,2 0-32,-2 2-32,2-2 0,0 0-112,0 3 64,0-3 32,0 2-32,-2-2 0,2 0-64,0 2 64,0 0-16,-3 0 16,3 1-16,0-3-48,0 2 80,-2 0 33,0 2 15,0-2 0,2-2-128,0 3 144,0 1-32,-2-2-32,2 0-32,0-2-48,-2 5 64,2-3 16,0 0 0,0 0 0,0-2-80,0 2 64,0 3 16,0-3 16,0 2 0,0-4-96,0 3 96,0-1-16,0 0 0,0 2-48,0-4-32,0 5 48,0-1-16,0 0 0,0 1 0,0-5-32,0 4 64,0 3-16,0-1 0,4 1 16,-4-7-64,0 6 32,0 1 16,0-3 0,0 3-16,0-7-32,0 6 49,0 1-17,0-1 32,0 3-32,0-9-32,4 9 16,-4-3 32,0 1-16,5 2 16,-5-9-48,0 6 64,0 12-16,0-16 16,0 4-32,0-6-32,0 9 64,0-2 0,0 1 16,0-1-32,0-7-48,0 6 32,0 1 0,0 0-16,4-1 32,-4-6-48,0 9 48,0-3-16,0 1 16,0-1 0,0-6-48,0 7 64,0 0-32,0-1 16,4 1 48,-4-7-96,0 6 64,0 1 32,5-1-48,-5 1-48,0-7 0,4 6 32,0 1-16,-4-1 16,5 1-16,-5-7-16,0 7 0,4-1 16,1 1 16,-5-1-16,0-6-16,4 7 32,0 1 16,-4-1-32,5 2 16,-5-9-32,0 6 32,0 1 32,4 2-16,-4-3 48,0-6-96,0 7 80,0-1 1,0 1 31,0-1 48,0-6-160,0 7 176,0-1 0,0 1 0,0-1-64,0-6-112,0 7 64,0 0-32,0-1 0,0 3 16,0-9-48,0 9 16,0 8 0,0-10 32,0 1-48,0-8 0,0 18 16,0-14 16,0 5 0,0 0 0,0-9-32,0 17 16,0-10-16,0 1 0,0 1 64,0-9-64,0 17 32,0-10 112,0 2 0,0 8-16,0-17-128,0 7 160,0 10-48,0-10-31,0 12-17,0-19-64,0 7 16,0 10 0,0-10 0,4-1 16,-4-6-32,0 9 32,0 9 32,0-12-48,0 3-16,0-9 0,0 20 32,5-16-32,-5 5 32,0 8 32,0-17-64,0 4 64,0 3 64,0 10 32,0-12 0,0-5-160,0 9 192,0-1-48,0-1-32,0-1 0,0-6-112,0 9 64,0 0 0,0-3 0,0 1-48,0-7-16,0 6 48,0-1-32,0-1 48,0 1-16,0-5-48,0 4 48,0 0-32,0 1 32,0-1 16,0-4-64,0 2 16,0 3 0,0-3 16,0 0-32,0-2 0,0 4 64,0 1-48,0-3 49,0 2-17,0-4-48,0 7 16,0-5 64,0 2-48,0-2 32,0-2-64,0 3 80,0-1-48,-2 2 48,2 1-64,0-5-16,-3 2 16,3 0 16,-2 0 32,2-2-16,0 0-48,0 2 32,-2 0-32,0 1 32,2 1-32,0-4 0,-2 2 0,2 0 16,0 1-16,-3-1 48,3-2-48,0 0 48,0 2-32,0-2 32,0 0 16,0 0-64,0 0 80,0 0 32,0 0 16,0 0-32,0 0-96,0 0 128,0 0 0,0 0-16,0 0 16,0 0-128,0 0 96,0 0 0,-2 0-32,2 0 17,0 0-81,-2 0 48,2 0 0,0-4 0,-2 4 0,2 0-48,-2 0 32,0 0 0,-1-5-16,3 5 16,0 0-32,0 0 16,0 0 16,-2 0-16,2 0 16,0 0-32,-2 0 0,2 0 16,0 0-16,0 0 48,-2 0-48,2 0 0,-2 0 32,2 0-16,-3 0-16,3 0 0,0 0 32,0 0-16,0 0 16,0 0-16,0 0-16,0 0-48,0 0 80,0 0-32,0 0 16,0 0 16,0 0-80,0 0 64,0 0-16,0 0-16,0 0 64,0 0-80,0 0 32,0 0 32,0 0-64,0 0 80,0 0-48,0 0-16,0 0 32,0 0-16,0 0 32,0 0-16,0 0-16,0 0-48,0 0 80,0 0-32,0 0 16,0 0-16,0 2 48,0-2-16,0 0-32,0 3 16,0-1-16,0-2 32,0 0-32,0 0 16,0 2-16,0-2-16,0 0 32,0 0-16,0 2-48,0-2 32,0 0 32,0 0-32,0 0 16,0 0 16,0 0 16,0 0-16,0 0-16,0 0-16,0 0 32,0 0 16,0 0-32,0 0 16,0 0-64,0 0 32,0 0 16,0 0-32,0 0 80,0 0-16,0 0-32,0 0 16,5 0 16,-5-4-16,0 4-32,0 0 16,4 0-32,1 0 64,-1-5-64,-4 5 32,4 0 0,1-4-16,-1 0-16,-4 4 32,4-5 32,1 5-32,-1-4 0,-4 0 0,0 4 0,4 0 0,3-5 16,-3 1 16,1 4-32,-5 0 0,4-5 16,0 1-16,1 0 0,-1 4 0,-4 0 0,7-5 0,-1 1 0,1 4 0,-1-4 0,-6 4 0,7-5-16,-1 5 16,1 0 0,0-4 0,-7 4 0,6 0-32,-2-4 32,3 4 0,0-5 0,-7 5 0,6-4 48,1 4-48,-1 0 32,1-5-64,-7 5 32,6 0 0,12 0 0,-14 0-16,3 0 32,-7 0-16,6-4 32,1 4-32,10 0-32,-12 0 32,-5 0 0,6 0 32,12 0-16,-14 0-16,2 0 32,-6 0-32,18 0-80,-14 0 80,14 0 0,-14 0-16,-4 0 16,4 0 16,3 0-16,10 0 0,-17 0-16,0 0 16,18 0-48,-14-4-48,14 4 304,-14 0 64,-4 0-272,7 0 288,12 0 32,-14 0-320,12 0 0,-17 0 0,4 0 0,14 0 16,-12 0-16,12 0 0,-18 0 0,4 0 0,14 2-16,-12 0 16,12 0-32,-18-2 32,4 5-16,16-1 32,-16 0 16,16-1-16,-20-3-16,6 4 32,12-2-32,-12 0-32,14 0 16,-20-2 16,6 5 16,16-1-16,-15 1 32,15-3-64,-22-2 32,6 2 0,18 0 0,-17 0 0,15 0 0,-22-2 0,6 0 32,14 3-32,-14-1 16,16 0-16,-22-2 0,7 0-16,17 2 16,-18-2 0,14 0 16,-20 0-16,6 2-16,16 1 32,-15-1-32,15 0 16,-22-2 0,6 2 16,18 0-32,-17 0 16,14 1 0,-21-3 0,7 2 0,17 0 0,-7 0 0,-10 0 16,-7-2-16,26 3 0,-19-1-16,17 2 32,-18-2-16,-6-2 0,22 2 0,-15 1 32,14-1-64,-14 0 64,-7-2-32,20 2 0,-14 0 0,14 3 0,-14-3-32,-6-2 32,22 2 0,-15 0 0,10 0 32,-10-2-32,-7 0 0,17 3 16,-10-3-16,10 0-48,-17 0 48,7 2 32,-7-2-32,17 2-32,-10 0 16,10 0 64,-12 1-32,14-3-16,-12 2 0,12 0 32,-12 0-32,-7-2 0,24 0-32,-18 2 64,16 0-32,-15 1 0,-7-3 0,22 2 32,-16 0-32,14 0 16,-14-2-16,-6 0 0,18 2 32,-12-2-16,14 0-16,-13 0 32,-7 0-32,19 3 16,-12-1-16,15 0 33,-16-2-66,-6 0 33,20 2-48,-14 0 48,18 0 0,-17-2 0,-7 0 0,24 3 32,-18-1-32,14 0 0,-13 0 0,-7-2 0,19 2 0,-12 1 0,15-1 16,-18 0-16,-4-2 0,20 2 33,-16 0 15,16 0-48,-16 3 48,-4-5-48,17 2-16,-10 2 32,10-1-16,-10 3 32,-7-6-32,20 4 16,-14 3-16,14-3 0,-14-1 0,-6-3 0,20 4 32,-16-2-16,16 2-16,-14 1 0,-6-5 0,22 2 0,-15 2-16,12-1 32,-12-1 16,-7-2-32,20 2 0,-16 0 16,16 0-32,-14 3-16,-6-5 32,18 2 48,-12 2-64,14 3 32,-16-3-16,-4-4 0,18 4-16,-14-1 32,13-1-16,-12 2 32,-5-4-32,19 5-32,-12-3 32,15 0 32,-16 2-64,-6-4 32,18 2 80,-14 3-80,14-3-16,-12 0 80,-6-2-64,20 2-16,-16-2-16,14 0 64,-14 3-64,-4-3 32,17 2 32,-12 0-16,12 0-16,-12 0 48,-5-2-48,6 2-16,14-2 16,-16 3 0,3 1 0,-7-4 0,22 2 0,-16 0 16,12 1 16,-12-3-32,-6 0 0,7 2 32,14 0-32,-16-2 0,12 2 0,-17-2 0,5 0 0,14 0 0,-14 0 16,12 0-16,-17 0 0,4 0 32,3 2-32,15-2 0,-18 0 16,-4 0-16,7 2-16,12-2 32,-14 3-32,1-1 32,-6-2-16,18 2 0,-14 0 0,3 3 0,10-3 32,-17-2-32,4 2 0,3 0 16,13 0-32,-16 0 16,-4-2 0,17 3 0,-12-1 0,12 0 0,-12 0 0,-5-2 0,19 0 0,-14 2 16,14 1 16,-12-1-64,-7-2 32,17 2 32,-10 0-64,12 0 32,-14-2 0,-5 0 0,19 0 0,-12 0 32,10 2-80,-10 1 48,-7-3 0,17 2 0,-10-2 0,10 0 48,-12 0-48,-5 0 0,19 0 32,-14 0-16,12 0-16,-10 0 32,-7 0-32,17 0 16,-10 0-16,10 0 32,-12 0-32,-5 0 0,19 2 16,-14-2-16,12 0-16,-13 0 32,-4 0-16,18 0-16,-12 0 32,1 0 16,10 0-80,-17 0 48,5 2 16,1 0-32,14-2 32,-13 3-16,-7-3 0,6 0-64,14 2 64,-14 0-32,12 0 16,-18-2 16,6 2 0,14-2-64,-16 0 96,16 2-32,-20-2 0,6 3-32,14-1 64,-13 0-32,12 0 32,-19-2-32,7 0 16,10 0 16,-12 2-32,12 1 16,-17-3-16,4 2 0,14 0-16,-14 0 16,3 0 0,12 0 0,-19-2 0,5 5 0,12-3 16,-12 0-16,-5-2 0,17 2 0,-17-2 0,4 3 32,3-1-64,13 0 64,-20-2-32,4 2 0,-4-2 0,17 4 16,-12-1-16,1-1 0,-6-2 0,7 2 64,-7-2-64,19 2-32,-14 0 64,1 1-32,12-1 0,-18-2 0,4 2 0,3-2 0,10 0 16,-12 2-16,-5-2 0,6 2 32,14 0 16,-16 1-80,3-3 16,-7 0 16,17 2 0,-12-2-32,1 0 64,11 2 16,-17-2-48,5 2 16,1 0 16,12-2-64,-14 0 16,-4 0 16,7 0-48,12 0 96,-14 3-48,1-1 0,-6-2 0,18 0 16,-14 0-32,3 0 16,10 2 0,-17-2 0,4 2-32,14-2 64,-14 2-32,3 0 48,-7-2-48,17 3 32,-12-1-32,1 0 0,14 0 0,-20-2 0,4 2 0,3 1 0,12-3 0,-14 2-32,-5-2 32,6 2 32,14 0-64,-16 0 32,3-2 32,-7 0-32,17 0-32,-12 2 32,1 1 32,12-1-16,-18-2-16,4 0 0,3 2 32,10-2-32,-13 2-48,-4-2 48,7 0 0,10 0 16,-12 2 16,1 1-16,-6-3-16,20 2-16,-16 0-32,3 0 48,12 0 0,-19-2 0,5 2 16,12 1 16,-10 1-32,10-2-48,-17-2 48,5 0 0,14 0 0,-14 0 0,14 0 16,-19 0-16,7 0 0,12 0 48,-14 0-48,12 0 0,-17 0 0,5 0 0,14 0-16,-14 0 16,1 0 0,-6 0 0,20 0 0,-16 0-32,14 0 32,-14 0 0,-4 0 0,17 0 0,-10 2 32,13-2-32,-14 3 16,-6-3-16,20 0 0,-14 0 32,14 0-32,-13 0-32,-7 0 32,24 2-16,-18-2 16,16 2-32,-16 0 32,-6-2 0,22 0 0,-4 0-48,-1 0 16,1 0 16,-18 0 16,17 0-32,1 0 64,-1 0-16,3 0-16,-20 0 0,17 0 80,1 0-96,-12 0-16,18 0 32,-24 0 0,18 0 0,-12 0 0,18 0 32,-17 0-64,-7 0 32,21 0 0,-3 2-32,-1-2 32,-10 2 32,-7-2-32,26 3-32,-19-1 96,17-2-96,-18 0 64,-6 0-32,20 0 0,-14 0-32,14 0 80,-13 0-16,-7 0-32,19 0-32,-1 0 64,-12 0-64,18 0 64,-24 0-32,18 0 16,-12 0 48,18 0-48,-17 0-32,-7 0 16,24-5-32,-18 5-64,14 0 64,-14 0 64,-6 0-32,20 0-32,-13 0 64,12 0-16,-14 0-16,-5 0 0,21 0 32,-14 0-16,15 3-16,-16-1-16,-6-2 16,20 2 0,-13 0 0,14-2 0,-14 0 48,-7 0-48,20 0 0,-14 0 0,16 2 0,-16 1-48,-6-3 48,24 0 16,-17 0-16,17 0-16,-17 0 64,-7 0-48,24 2-32,-7-2 96,-10 2-64,14-2 0,-21 0 0,7 2-32,15 0-16,-16 0 48,16-2 0,-22 0 0,7 3-32,17-3 80,-18 0-48,16 0 0,-22 0 0,7 0 64,17 2-64,-18 0-32,18-2 32,-24 0 0,7 0-32,17 2 32,-18-2 64,16 0-16,-22 0-48,7 2 0,17 1 0,-18-1-48,16 0 16,-22-2 32,6 0 0,16 2 0,-15 0 32,17 0-64,-24-2 32,17 3-32,-10-1 32,17 0-16,-18 0 96,-6-2-80,24 0 16,-17 2-32,15-2 16,-16 0-32,-6 0 32,26 3-48,-19-3 64,17 0-32,-7 2-32,-17-2 48,7 2 48,17 0-96,-17-2 112,19 2-32,-26-2-32,6 2 32,23 1-64,-12-1 0,1 0 64,-18-2-32,17 2-48,0 0 96,1 1-48,-1-1-32,-17-2 32,20 4 32,-3-2-64,1 0 32,-1-2 32,-17 0-32,18 3 0,-12-1 32,18 0-32,-17 0 0,-7-2 0,22 2 0,-5-2-32,-10 0 64,17 0-32,-24 0 0,6 2 16,18 1 32,-17-1-48,12 2 0,-19-4 0,7 2-16,10 1 16,-10-1 0,13 0 0,-20-2 0,6 2 16,14 0-16,-14-2-16,16 0-16,-22 0 32,7 2 0,15 1 32,-16-3-16,18 2-16,-24-2 0,7 0 0,14 0 32,-14 0-64,17 2 96,-24-2-64,7 2-32,12-2 32,-12 2-32,12 1-16,-19-3 48,7 2 32,13 0-32,-16-2 48,16 2-48,-20-2 0,4 0 0,13 0 32,-10 2-96,10 1 128,-17-3-64,5 2 0,12 0 0,-10 0-32,10 0 32,-17-2 0,7 5 0,12-3 0,-12 0 32,15 0-32,-22-2 0,6 0 0,16 2 16,-15 1-32,14-1 16,-21-2 0,7 2 0,17-2 0,-17 0 48,14 2-48,-21-2 0,7 0 0,15 2-32,-16 0 32,16 1 0,-22-3 0,7 2 32,12 0-16,-12 0-16,15 0 0,-22-2 0,6 2-16,16 1-32,-15-1 48,17-2-32,-24 0 32,17 2-32,-10 0 32,14 0 0,-14 1 32,-7-3-32,22 2 0,-16-2 32,18 0-112,-17 2-32,-7-2 112,24 0-96,-7 2 16,-10 0 64,19-2 16,-26 0 0,17 0 0,3 0 16,-2 0 32,1 2-16,-19-2-32,20 3 0,-1-1-32,1 0 32,0-2 32,-20 0-32,19 2 0,1 0 32,0-2-64,1 0 32,-21 0 0,20 3 0,0-3 0,-1 2 0,1 0 0,-20-2 0,7 2 0,19 0 0,-7 0 0,-1 1-32,-18-3 32,22 2 0,-3 0-16,3 0 32,0 0 48,-22-2-64,22 3 48,0-1-80,-1 0 16,-1 0-16,-20-2 32,26 0-32,-2 0 64,-2 0-32,0 2 48,-22-2-48,19 2-16,1-2-16,0 3 64,-3-1-64,-17-2 32,18 2 32,-1-2-32,1 2 16,1-2-16,-19 0 0,18 2 32,-12 1-32,20-3 0,-19 0 0,-7 0 0,22 0 0,-5 0 0,1 0 0,-1 2 16,-17-2-16,20 0-16,-14 0-16,18 0 64,-6 0-32,-18 0 0,6 0 0,18 2-32,-17-2 16,17 0 16,-24 0 0,6 0 0,-6 0 0,22 0 48,-15 0-48,15 0 0,-16 2 0,-6-2 0,22 2-32,-16-2 64,16 2-64,-15 1 64,-7-3-32,19 2-32,-12 0 32,13 0 32,-14 3-64,-6-5 32,22 2 32,-15 2-16,14-2-32,-14 0 16,-7-2 0,26 3 48,-19-1 0,17 0-272,-18 0 48,-6-2 176,24 2-256,-17 1-48,17-1 336,-18 0-32,-6-2 0,24 0-48,-17 2 48,15 0-32,-5 0 16,-17-2 16,7 3 0,17-1-32,-18 0 64,16 0-16,-22-2-16,17 0 80,-10 2-64,15-2-16,-16 3 0,-6-3 0,22 2-16,-15 0 32,17 0-32,-18-2 16,-6 0 0,22 2 0,-15 0-32,14-2 32,-14 0 0,-7 0 0,20 3 0,-14-3 32,12 2-32,-12 0 0,-6-2 0,22 0 0,-15 2 0,10 0 0,-13 1 16,-4-3-16,20 2-64,-16 0 80,16 0-16,-16 0-96,-4-2 96,18 0 96,-12 2-192,14 1 0,-16 1 96,-4-4 0,20 4-97,-16-1 113,14-1-64,-14 0 48,-4-2 0,18 2 48,-12 0-64,16 0 80,-15 1-112,-7-3 48,19 2-16,-12-2 16,10 0 16,-12 2 32,-5-2-48,19 0 33,-12 2 15,12 0-129,-12 1 114,-7-3-33,20 4 0,-16-2-33,13 0 17,-10 0-16,-7-2 32,20 3-48,-14-3 0,14 0 96,-14 0-48,-6 0 0,18 0 32,-12 0 32,14 0-64,-14 0 0,-6 0 0,18 0-16,-12 0 16,16 2 16,-15 0 17,-7-2-33,22 2 0,-16 0 0,12 1-33,-14-3-15,-4 0 48,17 2-16,-12 0-32,14 0 64,-14 0 16,-5-2-32,19 2 113,-12-2-129,15 3-17,-16-1 33,-6-2 0,24 0-48,-17 0 80,10 0-16,-10 0-32,-7 0 16,20 0 0,-14 2 16,16 0-16,-16-2 0,-6 0 0,20 0 0,-16 2 0,14-2 33,-14 3-66,-4-3 33,20 2 0,-16 0-16,16 0 16,-16 0-32,-4-2 32,20 0-16,-14 2 32,16-2 81,-17 0 79,-5 0-176,21 0 160,-14 0-384,15 3-81,-16-3-63,-6 0 368,22 2-320,-15 0 352,17 0-32,-18 0 16,-6-2-16,22 3 32,-15-1-16,14-2-64,-14 0 32,-7 0 16,24 2-32,-17 0-64,12 0 144,-14 0-48,-5-2 0,19 3 0,-14-1 96,14 0-144,-12 2 80,-7-4-32,19 0-32,-14 0 32,14 3 32,-12-1 16,-7-2-48,22 2 16,-16-2-32,12 2 16,-14-2-48,-4 0 48,7 0 16,14 2-32,-16 0 16,12 1 0,-17-3 0,5 4-32,1-2 32,14 0 32,-14-2-32,-6 0 0,18 3 16,-14-1-16,3-2 32,15 2 16,-22-2-48,4 2 16,13 0 16,-10-2-80,-1 0 0,-6 0 48,22 2-32,-15-2 32,10 3 80,-12-3-112,-5 0 32,17 2 0,-10-2 0,12 2-48,-12 0 32,-7-2 16,22 0 16,-18 0-32,18 2 32,-16-2 32,-6 0-48,24 0-16,-17 0 64,13 3-48,-14-1-32,-6-2 32,18 0-16,-14 2-32,13 0 64,-12 2 16,-5-4-32,6 3 0,14-1 16,-16-2-16,3 0 0,-7 0 0,19 2 0,-14 0-16,1-2 16,1 2 0,-7-2 0,20 0 16,-20 3 32,17-3-64,-13 2 32,-4-2-16,5 0-16,1 0-16,1 2 64,-1-2-32,-6 0 0,7 2 0,10 0 0,-12-2-48,-1 0 16,-4 0 32,18 2 0,-14 1-16,2-3 64,12 2-80,-18-2 32,0 2 32,6 0-64,12 0-16,-14 1 96,-4-3-48,5 2-16,1 0 32,1 0 16,10 0-32,-17-2 0,5 0 0,1 2 0,12 1-32,-14-1 64,-4-2-32,17 2 0,-12 0 16,14 0-16,-14 1-16,-5-3 16,6 2 0,14 2 16,-16-2-16,14 0 0,-18-2 0,4 3 0,16-3-16,-16 0 32,14 0-32,-18 0 16,4 2 48,13-2-32,-10 0-16,10 0 32,-17 0-32,5 0-80,12 0 64,-12 2 32,1-2 16,-6 0-32,7 0 48,-1 0-48,1 0-32,-1 2-16,-6-2 48,18 0 0,-18 2 48,4 1-96,0-3 96,-4 0-48,7 0-16,0 0 16,-1 0 64,1 0-208,-7 0 144,6 0-112,1 0-32,-1 0-32,1 0 128,-7 0 48,6 0-64,1 0 32,-1 0 16,1 0 64,-7 0-48,17 0 96,-12 0-80,1 0 16,1 0-32,-7 0 0,6 2-32,1 0 32,0 0 0,-1 0 32,-6-2-32,18 2-32,-18 1 80,6-1-16,1-2-32,-7 0 0,6 2-32,14 0 16,-16 0 64,3 1-96,-7-3 48,17 2 16,-17 0-16,7 0 0,-1 0 32,-6-2-32,18 2-32,-14 1 32,3-1-16,10 0 32,-17-2-16,4 2-16,3 0 32,13 1 16,-20-1-32,0-2 0,17 4 0,-13-2 16,1 0-32,12 1-32,-17-3 48,0 2 0,7 0-48,-1 0 16,12 0 80,-18-2-48,0 3 32,6-3-16,-1 2 16,-1 0-32,-4-2 0,4 2 16,3-2-32,0 0 64,-1 2-80,-6-2 32,7 2-96,-1 1 96,-1-1-64,-1-2 80,-4 0-16,4 2 48,1 0 32,1 0-80,1 1 16,-7-3-16,4 0 0,3 2-48,-1 0 80,1-2-80,-7 0 48,17 0-32,-17 2 80,5-2-16,1 2 16,-6-2-48,4 2 16,3 1-32,0-3-16,-3 0-16,-4 0 48,6 2-48,1 0 80,0-2-32,-1 0 16,-6 0-16,7 2 80,-3-2-128,3 0 64,-1 0-32,-6 0 16,4 0-80,3 0 112,0 0-32,-1 2 64,-6-2-64,7 0 48,-1 3-96,1-3 32,-3 0-16,-4 0 32,7 0-16,-1 2 64,1 0-48,-1-2 0,-6 0 0,7 0 0,-3 0 0,3 0-48,-1 0 16,1 0 32,-7 0 0,19 0-48,-19 0 96,7 0-48,13 0 0,-20 0 0,0 0 48,4 2-48,3-2 32,-3 2-80,-4-2 48,4 0 16,1 0-32,-1 0 64,0 0-48,-4 0 0,5 0 48,-5 0-32,6 2-32,-1-2 64,-5 0-48,4 0-48,0 3 48,1-3-32,-1 2 32,-4-2 0,0 2-48,7 0 32,-3-2 16,3 0-32,-7 0 32,6 2 0,-2-2 0,1 3 32,-1-3 16,-4 0-48,0 0 16,5 0-32,-1 0-16,0 0 32,-4 0 0,5 2-16,-5-2 80,4 2-80,-4 0-16,0-2 32,4 0 0,1 0 0,-5 2 0,4-2 0,-4 0 0,4 0 48,-4 0-64,5 2-16,-1-2 16,-4 0 16,0 0-32,5 3 64,-5-3 32,0 2-64,0-2 0,4 0 0,0 2-16,-4-2 16,0 2 0,5-2 0,-5 0-48,4 0 16,-4 0 32,4 0-16,-4 0-16,0 0-16,0 0 96,0 0-48,0 0-48,0 0 80,0 0 32,5 0-128,-5 0 64,0 0 16,0 0-32,0 0-16,4 0 64,-4 0-32,0 0-32,0 0 64,0 0-32,0 0-32,0 0-16,4 0 32,-4 0 16,0 0 16,0 0 16,0 0-32,0 0 16,0 2-32,0-2-16,0 0 16,0 0 16,5 0 16,-5 0 16,0 0-32,0 0 16,0 0-64,0 0 80,0 0-32,0 0-48,4 0 48,-4 0 0,0 0 16,5 0-16,-5 0 32,0 0 16,0 0-48,4 0-48,-4 0 96,0 0-96,0 0 48,0 0-48,0 0 64,4 0-32,-4 0 16,0 0 16,0 0 16,5 0-64,-5 0 64,0 0-32,0 0 16,0-4-32,0 4-16,4 0 16,0 0-32,-4 0 48,0 0-48,5 0 48,-5 0-32,0 0 64,0 0-32,4 0 0,0 0 0,-4 2-32,0-2 32,5 0 32,-5 0-16,0 0-64,0 0 96,0 0-48,0 0-16,4 2-32,-4-2 64,5 3-64,-5-3 48,0 2 32,0-2-16,4 0-16,0 0 32,-4 0-32,5 0-32,-1 0-16,-4 0 0,4 0 32,-4 0 16,0 0-32,5 0 80,-1 0 0,-4 0-48,0 0 32,4 0-64,1 0 16,-5 0 16,4 0 16,1 0-16,-5 0 0,4 0-16,2 0-16,1 0 16,0 0-32,-7 0 48,19 0 0,-19 0 16,7 0 16,-3 0-32,-4 0 0,7-5 16,-1 5-16,-1 0-16,-1 0 16,-4 0 0,4 0-32,3 0 16,-3 0 32,3 0 32,-7 0-48,4 0 32,0 0-80,1 0 48,-1 0-80,-4 0 80,7 0-48,-1 0 96,-1 0-48,-1 0 32,-4 0-32,4 0 48,1 0-128,-1 3 64,3-1-16,-7-2 32,4 2 0,3 0 32,-3 0-16,2-2-64,-6 0 48,7 0 32,-3 2-32,3-2 0,-1 0 48,-6 0-48,7 0-32,0 0 32,-3 0-16,2 0 16,-6 0 0,5 3-48,1-1 48,-1 0 0,-1 0-32,-4-2 32,4 0 0,1 2 32,-1 1-64,-4-1 64,0-2-32,5 2-80,-1 0 80,0 0 32,1 0-64,-5-2 32,4 3 128,0-1-160,-4 0 32,5 0 48,-5-2-48,4 2-16,0 1 32,1-1-64,-1-2 48,-4 0 0,5 0 32,-1 0-64,0 0 64,1 2-64,-5-2 32,4 0-48,3 0 48,-3 2-16,0 0 16,-4-2 0,5 2-32,-5-2 80,4 3-48,-4-3 80,0 0-80,0 0 16,4 0-16,-4 0 48,0 2-64,0-2 16,0 0 48,0 0-96,5 0 48,-1 0 0,-4 0 0,0 2 16,4 0-16,1 0 0,-5 1 0,0-3 0,0 2 0,0 0 48,0 0-48,0-2 0,0 0 32,0 0-64,4 2 64,1-2-32,-5 0 0,4 2-32,-4 3 16,4-3 32,-4-2-32,0 0 16,0 2 0,5-2 0,-5 0 0,0 2-48,0-2 96,0 0-48,0 0 48,0 0-96,0 0 64,0 0-16,0 0-48,0 0 32,0 0 64,0 0-48,0 0 48,0 0-80,0 0-80,0 0 64,0 0 48,-3 0 48,3 0-32,0 0-16,0 0-16,0 0-64,-2 0-64,2 0-80,0 0 224,-2 0-401,0-4-239,2 4-304,0-4-401,0 4 1345,0-5-1857,0 1-656,0 0-913,0-1 353,0 5 3073,4-4-3009,-4 4 3009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4:05.777"/>
    </inkml:context>
    <inkml:brush xml:id="br0">
      <inkml:brushProperty name="width" value="0.07" units="cm"/>
      <inkml:brushProperty name="height" value="0.07" units="cm"/>
    </inkml:brush>
  </inkml:definitions>
  <inkml:trace contextRef="#ctx0" brushRef="#br0">3698 7644 2176,'0'0'0,"-2"0"305,2 0-305,0-2 192,0-4 0,0 4 0,0-1-80,0 3-112,0 0 32,-3 0-32,3 0 48,0 0 64,0 0-112,0 0 176,0 0 80,0 5 48,0-5 17,0 0-321,0 0 336,0 0 16,0 0 16,0 0 16,0 0-384,0 0 368,5 0-48,-5 6-31,0-6-65,0 0-224,0 0 192,0 0-48,6 0-16,-6 0 16,0 0-144,5 0 128,-5-3 64,5-2-64,-5 0 32,0 5-160,5-8 176,-5 0-16,0 0 17,5-2 15,-5 10-192,6-21 208,-6 13-16,5-15 16,-5 12 0,0 11-208,5-26 176,-5 5 0,0 0-32,0-2 0,0 23-144,0-26 128,0 2-16,0 4 0,0-4 0,0 24-112,0-21 97,0 0 47,-3 1-16,-4-1 48,7 21-176,-8-11 144,-3-12 0,1 15 0,-11-13 0,21 21-144,-8-8 224,-15-2 0,2-1 16,0 1-48,21 10-192,-21-10 160,11 2 1,-24 0-33,11 0 32,23 8-160,-24-2 112,1-1-16,2 3-32,-3 0-48,24 0-16,-21 5 0,-2 3-32,0 13-16,-1-13 16,24-8 32,-26 28 0,-3-2 0,1 3 32,2 2 80,26-31-112,-29 34 80,6 3-16,-4-1 16,-1 6-32,28-42-48,-29 42 16,0 2 0,1 0-16,4 3 0,24-47 0,-21 47 0,11 3 0,-16 2 0,16-3 0,10-49 0,-26 50 48,15 2 16,-12 0 16,15 0 48,8-52-128,-21 55 128,11-3-304,-1 0 48,-10-2 16,21-50 112,-5 52-128,0 0 272,0-5-64,2 0-16,3-47-64,-3 46 48,3-1-16,0 2 32,0-6-16,0-41-48,6 42 64,-1 2 0,3-2-16,13 0 16,-21-42-64,7 41 64,17-1-48,-16-1 0,15 0 32,-23-39-48,8 39 48,21-3 0,-22-2-32,25 0 0,-32-34-16,20 29 48,1-1-64,-13-2 80,21 3-48,-29-29-16,8 26 16,23-2 16,-8 2-32,-15-5 48,-8-21-48,31 26 32,-23-3 81,18 3-1,-18-2 0,-8-24-112,29 23 112,-8-15-32,0 21 0,2-22-16,-23-7-64,23 21 0,1-16 16,-1 3 32,1 13 0,-24-21-48,26 0 64,0 5 0,-3 1-48,9-1 16,-32-5-32,26 0 64,2 0-16,6 0 16,-5 0 0,-29 0-64,31 0 48,-2 0 32,-3 0-64,0-3 80,-26 3-96,29-5 64,-1-3 32,-2-2-16,3-11 48,-29 21-128,26-8 80,-2-2 0,2-16 16,-6 18-32,-20 8-64,21-29 113,0 8 31,3-2-48,-1-3 0,-23 26-96,21-26 48,2-3-32,1 3 32,2-5-16,-26 31-32,23-32 0,1 1 48,-1 0 0,-15 0-32,-8 31-16,29-32 48,-21-4-16,15-1-16,-15-2 64,-8 39-80,21-39 64,-16 0 32,3 0 0,-1 2-16,-7 37-80,6-41 64,-1-1-32,0 3-16,0-5 16,-5 44-32,6-42 16,-1-2-16,0 2 48,-5 0-16,0 42-32,0-41 0,5 1 48,-5 1-32,0-2 32,0 41-48,0-39 272,0-3-32,-2 3-31,-1 2 15,3 37-224,-3-39 16,1 3 16,-1-1 0,-5 1 32,8 36-64,-7-34 80,-1 3-48,0-1 16,0 4-48,8 28 0,-8-29 16,0-2 64,-2 2-32,2 0-16,8 29-32,-21-31 0,16 0 16,-3 2 16,-13 1-16,21 28-16,-2-27 0,-6 1 32,-13 0-32,16 0-32,5 26 32,-21-23 0,13 2 0,-13-2 32,14 2 16,7 21-48,-11-21 32,-12 0-32,15 11 0,-18-17-48,26 27 48,-8-7-32,-15-19 32,15 15-80,-18-12 64,26 23 16,-11-8-48,-10-13-16,14 16 64,-17-3-16,24 8 16,-10-8 0,-16 6-48,15-4 16,-15 4 16,26 2 16,-10 0-32,-19 0-48,6 0 32,2 5-32,21-5 80,-24 8-16,1 15-16,-6-15 16,6 18 16,23-26 0,-24 21-32,-4 0 16,2 0 16,0 0-32,26-21 32,-29 7 32,3 22-32,-3-21 48,6 18-32,23-26-16,-26 8 0,2 15 32,3-15-32,-2 15-32,23-23 32,-21 6 0,-2 1 0,2 14 0,0-15 32,21-6-32,-21 20 0,13-14 0,-18 1 16,18 19-32,8-26 16,-26 6 0,18 17 0,-20-15-32,20 21 16,8-29 16,-26 20-32,21 4-32,-6-1 0,-10 6-1,21-29 65,-7 31-80,-4 1 32,-10 1 16,14 4-32,7-37 64,-8 36-32,-13 1 16,18 2-64,1-2-32,2-37 112,-3 39-176,3 0-672,0 0-897,0 2-928,0-41 2673,0 45-3762,0 4-480,0 3-528,0-52 4770</inkml:trace>
  <inkml:trace contextRef="#ctx0" brushRef="#br0" timeOffset="2440">10623 7798 1552,'0'0'0,"0"0"0,-6-3 416,-1 1-224,-1-3-15,5 2-49,3 3-128,-3-5 80,3 2-32,0-2-16,0-3 0,0 8-32,0-8 64,0 0 0,0 1 96,0-4 80,0 11-240,0-8 320,0 1 112,-2-4 49,-1 3 31,3 8-512,-5-10 544,0-1-32,2 4-64,-2-4-63,5 11-385,-3-8 304,-2 3-64,0 0-80,0 2-32,5 3-128,-5-5 128,-1 3 16,-1-4 48,-1 1 32,8 5-224,-8-8 240,-3 3 65,1 0-1,0-3 48,10 8-352,-11-8 368,-10 0 0,14 1 16,-4 1-31,11 6-353,-21-7 320,13-1-16,1 0 0,-4 0 0,11 8-304,-10-5 272,-11 2 32,16 1-64,-6-4-31,11 6-209,-10-2 160,-11-1-16,16 1 16,-6 2 16,11 0-176,-23 0 128,15 0-48,-2 0-16,-14 5-48,24-5-16,-8 5 48,-15 3-32,13 0 0,-14 0-16,24-8 0,-8 23 0,-18-18 48,16 19 16,-16-17 48,26-7-112,-21 24 96,10-1 0,-17-2 0,7 5 16,21-26-112,-24 29 64,-2 2 32,0 1-16,3-1-16,23-31-64,-24 34 97,14-3-65,-19 3 32,9 2-32,20-36-32,-24 34 48,1 0-16,2 3 16,0-4-32,21-33-16,-21 37 80,11-3-256,-16 5 0,5 3-33,21-42 209,-8 44-160,-16 0 224,14 3 0,-13-3 32,23-44-96,-8 47 80,-13 3-15,13-3 15,-2 2-64,10-49-16,-11 47 80,1 3-64,2-1 48,0 3 96,8-52-160,-8 52 128,1-2 32,-1-1-48,3-2-32,5-47-80,-6 45 128,4-4 0,-1-4 16,3 2-64,0-39-80,0 34 80,0 2-48,0-2-32,0 0 32,0-34-32,5 39 16,3-2 32,-3-1 64,1 1-80,-6-37-32,5 33 64,0 1-32,0 0-16,0 0 80,-5-34-96,8 31 0,0 1 64,13-1-16,-16-2-16,-5-29-32,8 28 16,0-2 32,18-5 1,-21 0-33,-5-21-16,21 21 0,-13 0 0,18-13-65,-18 20 33,-8-28 32,23 8 0,-15 18 32,18-21-32,-18 16 16,-8-21-16,31 5 49,-23 1-49,20 1 48,-20-1-16,-8-6-32,32 5 48,-9-5 16,-2 0 0,2 0-32,-23 0-32,8 0 16,23-5 16,-5-3 16,1 0 0,-27 8-48,31-21 96,0 13-80,3-18 32,2 5 48,-36 21-96,34-23 48,5-1 48,-2 1-16,-1 0-32,-36 23-48,34-26-32,-2-1 64,-1-4 32,0 3-64,-31 28 0,31-32 80,1 4-16,-1-1-80,-2 0 32,-29 29-16,26-28 32,0 2-64,0-3 32,0 0 0,-26 29 0,26-26 0,-5 0 80,0 3-32,-14-3 0,-7 26-48,29-27 48,-21 4 0,18-3 0,-21 3-48,-5 23 0,24-24 48,-19-2-32,16 0-16,-14-3 80,-7 29-80,24-28 0,-16-4 0,18 1 0,-18 0-48,-8 31 48,23-34 16,-15-3 16,15 4 16,-15-4-16,13 3-32,-21 34 0,5-34 48,3 0-80,0 1 160,13-1-32,-21 34-96,5-37 48,0 1 96,-5-1-111,5-2-17,-5 39-16,6-42 112,-1 3-96,-5-2 16,0 41-32,0-42 64,0 42-64,5-44-16,-5-1-16,0 1 64,0-3 112,0 47-144,0-42 208,0 1 16,-3 2 0,1-3-224,2 42 0,-5-42 32,-3 3 16,0 0 32,0 0 0,8 39-80,-21-34 96,13 0-48,-15 3 32,13 2 0,10 29-80,-29-28 48,3-4 0,0 6-16,0 0 16,26 26-48,-29-26 0,0 16-16,-2-19-48,-3 8 16,34 21 48,-39-21-48,-3 11 0,1-19 48,-4 19-32,45 10 32,-49-26-80,-1 18 32,-2-2-112,-2-11-32,54 21 192,-53-3-384,-4-2-337,2 0-399,-2 5-641,57 0 1761,-57 0-2609,-6 21-1185,-5 7-496,-12 11-688,80-39 4978,0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9:47:46.650"/>
    </inkml:context>
    <inkml:brush xml:id="br0">
      <inkml:brushProperty name="width" value="0.1" units="cm"/>
      <inkml:brushProperty name="height" value="0.1" units="cm"/>
    </inkml:brush>
  </inkml:definitions>
  <inkml:trace contextRef="#ctx0" brushRef="#br0">55 334 240,'0'0'0,"0"3"16,-2-1 0,-1 2 0,3-4-16,-2 2 0,0 1 16,2-3 0,-2 0 0,2 0-16,0 0 32,-2 2-16,2-2 32,-2 0 0,2 0-48,-3 2 96,1-2 32,0 0 48,0 0 48,2 0-224,-2 0 272,-1 0 16,3 0 48,-2 0 17,2 0-353,0 2 368,0-2 0,-2 0 16,2 0-16,0 0-368,-2 0 368,2 0 1,0 0-17,-2 0-16,2 0-336,0 0 320,0 0 0,0 0 16,0 0 1,0 0 15,0 0-352,0 0 368,0 0 0,0 0 0,-2 0 0,2 0-368,0 0 337,0 0-17,-3 0 16,3 0-32,0 0-304,-2 0 288,2 0-16,-2 0-32,2 0-64,0 0-176,0 0 160,0 0 17,0 2-65,-2-2 48,2 0-160,0 0 192,-2 0 0,2 2 32,-3-2 0,3 0-224,0 0 208,0 0 16,0 0-16,0 0-48,0 0-16,0 0-31,-2 0-17,2 0 32,0 0-128,0 0 112,0 3 16,0-3 16,0 0-16,0 0-128,0 0 128,0 0 16,0 0 16,0 0 0,0 0-160,0 0 160,0 0-32,0 0-16,0 0 16,0 0-128,0 0 112,0 0 0,0 0 1,5 0-33,-5 0-80,0 0 112,4 0-16,0 0 16,-4 0-32,0 0-80,5 0 96,-1 0 16,0 0-32,1 0 16,-5 0-96,6 0 96,-1 0-32,1 0 16,-1 0 16,-5 0-96,6 0 64,1 0 32,-1 0 0,1 0-48,-7 0-48,6 0 64,1 0-16,-1 0 0,1-5 0,-7 5-48,7 0 16,-1 0 32,1 0 0,-1 0 16,-6 0-64,7 0 80,-1 0-32,1 0-32,-1 0-32,-6 0 16,7 0-32,-1 0 64,-1 0-16,1 0 0,-6 0-16,5 0 32,1 0-16,1 2-16,-1 1 49,-6-3-49,7 0 32,-1 2-16,1-2 32,0 2-16,-7-2-32,6 0 16,1 0 16,-1 0-16,1 0-16,-7 0 0,6 0 16,1 2-16,-1-2 0,1 2-16,-7-2 16,6 0 16,1 0 16,0 3-16,-1-1 16,-6-2-32,4 2-32,3 0 32,0 0 0,-1-2 0,-6 0 0,7 0 48,-1 0-16,1 2-16,-1-2 16,-6 0-32,7 0 0,-1 0-32,1 0 16,-3 3-16,-4-3 32,7 2 240,-3 0 48,3 0 0,-1-2 32,-6 0-320,7 0 64,-1 0-32,1 0-16,-1 0 32,-6 0-48,7-4 64,0 4-16,-1 0 0,1 0 0,-7 0-48,6 0 48,1 0-32,-1 0 32,1 0 0,-7 0-48,6 0 0,1 0 32,-1 0 0,1 2-64,-7-2 32,7 0 0,-1 0 32,1 2-64,-1-2 32,-6 0 0,7 2 80,10-2-80,-12 0 16,1 0 32,-6 0-48,7 0-16,10 3 16,-13-3 16,3 2-16,-7-2 0,7 2 33,-1-2-17,14 0 16,-16 0 0,-4 0-32,7 0-32,10 0 64,-13 0-16,14 0 16,-18 0-32,4 2 48,14 0-32,-14 0-16,14-2 32,-18 0-32,6 0 48,1 0-48,12 0 0,-14 0 32,-5 0-32,6 0 16,16 0 16,-18 0 16,16 0-48,-20 0 0,4 0 48,3 0-16,10 0-16,-12 0 16,-5 0-32,6 0-32,14 0-16,-16 0 48,14 0 32,-18 0-32,4 0 0,14 0 16,-12 0 16,14 0-64,-20 0 32,6 0 32,12 0-32,-12 0 0,14 0 16,-20 0-16,6 0 0,16 0 0,-15-4 0,17 4 0,-24 0 0,17 0 0,-10 0 0,17 0 32,-18 0-32,-6 0 0,20 0 16,-13 0 16,14 0-64,-14 0 64,-7 0-32,20 0 0,-14 0 32,12 0-32,-12 0 0,-6 0 0,20 0 0,-14 0 0,16 0 16,-15-4 16,-7 4-32,21 0 16,-14 0-64,17 0 80,-17-5-64,-7 5 32,26 0 32,-20-4-16,20 4-64,-8-4 80,-18 4-32,17-5 16,1 5-16,-1-4 0,1 0 32,-18 4-32,17 0-32,-10-5 32,19 5 0,-9-4 0,-17 4 0,7 0 0,17 0 0,-18-5 0,21 5 0,-27 0 0,17-4 0,1 4 48,-1 0-48,0 0 32,-17 0-32,18 0 0,-1 0-48,1 0 48,-12 0 0,-6 0 0,27 0-32,-21 0 32,18-4-16,-6 4-16,-18 0 32,17 0 0,0 0 48,3 0-48,-2 0 0,-18 0 0,17-5-16,0 5-16,3 0 16,0 0 16,-20 0 0,17 0 16,3 0-32,-3-4 16,3 4 16,-20 0-16,20-4 32,-1 4-32,1-5-32,-1 5 32,-19 0 0,20 0 32,2 0-16,-2-4 16,-1 0-32,-19 4 0,18-5-32,-1 5 32,1 0 0,-1-4 0,-17 4 0,20 0 0,-3 0 0,3-5 0,-3 5 0,-17 0 0,18 0 0,1 0 32,-1 0-32,-1 0-32,-17 0 32,20 0 0,2-4-16,-1 4 32,1-4-16,-22 4 0,22 0 0,0 0 32,0 0-32,0-5 0,-22 5 0,19 0 0,1-4 0,-1 0 0,1-1-32,-20 5 32,20 0 0,-3-4 32,3 0-32,-3 4-32,-17 0 32,18-5 0,-1 5 0,1 0 0,-12 0 0,-6 0 0,26 0 32,-6 0-32,-3 0 16,3-4 16,-20 4-32,20 0-32,-1 0 32,1 0 0,-3-5-16,-17 5 16,20 0 16,2 0-32,-2-4 16,4 4 0,-24 0 0,21-4-48,3 4 64,-2-5-32,0 5 32,-22 0-16,20-4 32,-1 4-16,3-4 16,0-1-32,-22 5 0,20 0 0,1-4-48,-1 4 48,0 0 16,-20 0-16,19 0 32,3 0-32,-2 0 32,-1 0-64,-19 0 32,20 0 0,-3 0-32,3-4 32,0 4 0,-20 0 0,19 0 0,3-5 64,0 5-64,0 0 16,-22 0-16,22 0 32,-3 0-64,3 0 64,-2 0-32,-20 0 0,19 0-32,3 0 64,-2 0-32,2 0-32,-22 0 32,19 0 32,3 0-64,-2 0 32,-1-4 32,-19 4-32,20 0 0,0-5 16,1 5 16,1-4-64,-22 4 32,20 0 32,2 0-32,-3 0 16,-1 0-16,-18 0 0,19-4 0,-12-1 0,19 5-16,-8 0 16,-18 0 0,17 0 0,1 0 16,-1-4-16,0 4-16,-17 0 16,18 0 16,-12-4-32,21 4 16,-10 0 48,-17 0-48,7 0 0,17 0 0,-18 0 0,18 0-48,-24 0 48,18 0 16,-12-5-16,23 5 0,-12 0-16,0 0 16,-17 0 0,20 0 16,-2-4-16,-1 4 32,0 0-64,-17 0 32,18 0 0,2 0 0,-3 0 0,0-4-16,-17 4 16,18 0-32,-1 0 64,-10 0-32,19-5 0,-26 5 0,7 0-32,17 0 32,-7 0-16,-10 0 16,-7 0 0,21 0 48,-14 0-80,13 0 32,-14 0 0,-6 0 0,22 0-48,-15 0 80,14 0-32,-3 0 16,-18 0-16,6 0 32,18-4-32,-17 4 0,17 0 0,-24 0 0,6 0 0,16 0 0,-15 0-32,17 0 32,-24 0 0,6 0-16,16-5 32,-15 5 16,15 0-32,-22 0 0,6 0 0,14 0-32,-14-4 32,14 4 0,-20 0 0,6 0 32,14 0-32,-13 0-32,12 0 64,-19 0-32,7 0 0,10 0 0,-10 0 16,10 0-32,-17 0 16,5 0 16,12 0-16,-10 0-16,12 0 32,-19 0-16,5 0-16,14 0 16,-12 0 0,12 0 16,-19 0-16,7 0 0,15 0-16,-16 0 16,14 0 16,-20 0-16,7 0 0,12 0 32,-12 0-32,17 0-32,-24 0 32,6 0 0,20 0 32,-8 0-32,-1 0 32,-17 0-32,20 0 0,-3 0 0,1-4-32,-12 4 0,-6 0 32,27 0-48,-21 0 80,16-5-16,-15 5-16,-7 0 0,24 0 64,-18 0-64,16 0 16,-16 0-32,-6 0 16,22 0 0,-15 0-32,15 0 32,-16 0 0,-6 0 0,20 0 0,-14 0 0,14 0 0,-13 0-32,-7 0 32,21 0 32,-14 0-32,19 0 0,-19 0 32,-7 0-32,24-4-32,-7 4 32,-10-4-32,17 4 32,-24 0 0,17-5 32,-10 5-64,19-4 64,-20 4-64,-6 0 32,27-4 32,-10 4-32,-10-5 0,19 5 0,-26 0 0,17 0-32,1-4 32,1-1 32,-1 1-64,-18 4 32,19 0 32,-1 0-32,-1 0 0,1 0-32,-18 0 32,17 0-16,1-4 16,-1 4 0,1 0 16,-18 0-16,17-5 32,0 5-32,1-4-32,2 4 32,-20 0 0,17 0 0,0-4 32,3 4 0,0-5-32,-20 5 0,19 0-32,1-4 32,2 4-32,-3 0 32,-19 0 0,22-4 32,-2 4-32,2-5 32,-3 5-32,-19 0 0,20 0 16,0 0-16,-1 0 0,-1-4 0,-18 4 0,17 0 0,3-5 32,-3 5-64,1-4 32,-18 4 0,17 0-16,-10 0-16,17-4 80,-18 4-48,-6 0 0,24 0 32,-17 0-32,17 0-32,-18-5 64,-6 5-32,27 0 16,-10 0-16,-10 0 32,21 0-32,-28 0 0,6-4 0,18 4-32,-6 0 64,-1-4-64,-17 4 32,18 0-16,1 0 16,1 0-32,0 0 32,-20 0 0,19-5 0,3 5 32,-2 0-16,2 0-32,-22 0 16,19-4 0,3 4 0,0-4 0,0 4 0,-22 0 0,24 0 16,-2 0-16,-1 0 0,3-5 0,-24 5 0,20 0-16,2-4-16,0 4 32,-1 0-16,-21 0 16,22-5 16,0 1 16,2 4-32,0 0 0,-24 0 0,22-4 0,2 4-32,0-5-48,-4 1-16,-20 4 96,24 0-80,-5 0-32,3 0 80,2 0 32,-24 0 0,20-4 48,1 4-16,-1 0-32,2 0 16,-22 0-16,22 0 0,-3 0 0,1 0 32,2 0-32,-22 0 0,19 0-32,3 0 32,-2 0 0,2 0 0,-22 0 0,19 0 0,1 0 0,0 0-16,-3 0-16,-17 0 32,18 2 32,1 0-32,-12 0 16,19 0-16,-26-2 0,17 0 0,1 3 32,1-1-32,-1 0 16,-18-2-16,17 2 0,1 0 0,-12-2 0,21 2 0,-27-2 0,17 3 0,0-3 0,1 0-16,2 2 16,-20-2 0,17 0 0,3 2 16,-3-2-16,-10 2 0,-7-2 0,26 0 64,-20 0-64,18 2-32,-17-2 64,-7 0-32,22 3 0,-16-1-32,14 0 64,-14 0-16,-6-2-16,20 2-16,-13 0 32,10 1-16,-10-1-48,-7-2 48,17 2 0,-13-2 0,14 2 0,-12 0 32,-6-2-32,22 3 0,-15-1-32,17 0 80,-18-2-48,-6 0 0,20 2 32,-13 0-16,12 0-64,-12 1 48,-7-3 0,22 0-16,-16 2 16,16 0 16,-16 0 16,-6-2-32,24 0 0,-17 2 0,13-2 0,-14 0-32,-6 0 32,22 0 0,-15 3 32,12-1-64,-12 0 64,-7-2-32,17 0 0,-10 0 0,10 2 0,-10 0 0,-7-2 0,22 2 0,-16 1 0,14-3 0,-14 2 0,-6-2 0,20 2-160,-16-2-16,16 2 0,-14-2 0,-6 0 176,20 0 0,-13 0 0,17 0 0,-18 0 0,-6 0 0,22 0 32,-15 0 16,14 0-48,-14 2 0,-7-2 0,22 0-32,-16 0 32,14 0 32,-14 0 0,-6 0-32,20 0 0,-13 0 0,10 0 16,-10 0-32,-7 0 16,17 3 0,-13-3 0,16 0 0,-16 0 0,-4 0 0,20 0 0,-13 0 48,12 0-48,-14 0 0,-5 0 0,21 0 0,-14 0-32,13 0 32,-14 0 0,-6 0 0,18 2 48,-14-2-48,13 0 0,-12 2 0,-5-2 0,17 0 0,-12 0 32,14 0-32,-14 0 0,-5 0 0,6 0 0,16 0 0,-18 0 0,14 2-32,-18-2 32,6 0 0,12 0 0,-14 0 32,14 2 16,-18-2-48,4 0-32,13 2 32,-12-2 0,12 0 0,-17 0 0,7 0 32,10 0 0,-10 0-16,10 3-32,-17-3 16,5 0 0,14 0-32,-12 0 32,12 0 32,-19 0-32,5 0-32,12 2 64,-10 0-32,10 0 16,-17-2-16,5 2 48,12 1-64,-13-3 16,3 0 0,-7 0 0,20 2-32,-16-2 32,3 2 0,12-2 0,-19 0 0,5 0 0,14 0 32,-14 2-64,12 0 64,-17-2-32,4 2 0,3 1 0,13-3 16,-16 2-16,-4-2 0,6 2-48,12 0 80,-18 0-64,6 1 32,-6-3 0,7 2 32,13-2-32,-16 0 0,3 2 16,-7-2-16,19 0 0,-19 0 32,7 0-16,-1 0-16,-6 0 0,7 2 0,10 0-16,-17 0 16,7-2 0,-1 3 0,-6-3 0,7 0 0,10 0 0,-12 0 0,1 0 0,-6 0 0,7 2 16,12 0 16,-14 0-64,1-2 16,-6 0 16,18 2 0,-14-2 0,3 0 0,-1 0 16,-6 0-16,18 0 0,-12 3 32,1-3-32,-7 0 0,17 0 32,-10 0-64,-1 0 64,-6 0-32,7 0 16,-1 0-16,1 0 0,0 0 32,-7 0-32,6 0 0,1 0 16,-1-5-16,1 5-16,-7 0 16,6 0-32,1 0 16,-1 0 16,1 0 0,-7 0 0,6 0 0,-1 0 16,1 0-16,1 0 32,-7 0-32,4 0 0,3 0 0,-3 0 0,3 0 16,-7 0-16,6-4 0,1 4 32,-3 0-32,3 0 16,-7 0-16,6 0-112,1 0 32,-3 0-16,1 0-32,-5 0 128,4 0 0,2 0 0,-1 0-32,1 0 32,-6 0 0,5 0 32,-1 0-32,0 0 0,1 0 0,-5 0 0,4 0-48,1 0 16,-1 0 32,0 0 48,-4 0-48,5 0 32,-1 0 16,0 0-48,1 0-32,-5 0 32,4 0-16,0 0 16,3 0 0,0-5 0,-7 5 0,4 0 16,2 0-32,-1 0 16,-1 0 0,-4 0 0,7 0 16,-3 0-16,3 0 0,-3-4 0,-4 4 0,7-4 0,-3 4 32,0-5-16,1 5 48,-5 0-64,6 0 0,-1 0-32,1 0 32,1 0-32,-7 0 32,4 0 32,0 0-32,3-4-32,-3 4 32,-4 0 0,5 0-16,-1 0 16,3 0 0,-3 0-32,-4 0 32,6-4 32,1 4-16,-3 0 16,3 0 0,-7 0-32,4 0 0,1 0-32,-1 0 0,0 0 32,-4 0 0,5 0 0,-1 0 32,0-5 0,1 5-64,-5 0 32,4 0 0,3 0 0,-3 0 0,3 0 0,-7 0 0,4 0-32,3 0 16,-3 0 16,2 0 16,-6 0-16,7 0 0,0 0 0,-1 0 32,12 0-32,-18 0 0,4 0 32,2 0-64,1 0 64,0 0-32,-7 0 0,6 0 0,1 0 0,-3 0 0,3 0 0,-7 0 0,4 0 16,0 0 16,1 0-32,-1 0 0,-4 0 0,4-4-48,1 4 48,-5-4 0,0 4 0,4 0-32,-4 0 32,0 0 0,4 0 0,-4 0 32,5 0-32,-5-5 0,0 5 0,4 0 16,-4 0-32,0 0 32,5 0-16,-5 0 0,0 0-16,4 0 16,-4 0-32,0 0 0,0 0 32,4 0 32,-4 0 0,0 0-32,0 0-32,5 0 64,-5 0-32,0 0-32,0 2 32,0-2 32,0 0-64,0 0 32,0 0 32,0 0-32,4 0 0,-4 0 0,4 0 0,-4 0 0,0 0 0,5 0 0,-1 0-32,-4 0 0,0 0 32,4 0 0,1 0 0,-5 0 0,4 0 0,-4 0 0,5-4 64,-1 4-64,0 0 0,-4 0 0,5 0 0,-5 0 0,4 0 16,-4 0-16,4 0-48,-4 0 16,5 0 32,-5 0 0,4 0 0,-4 0 32,4 0-32,-4 0 0,0 0-32,5 0 96,-1 0-96,-4 0 32,0 0 0,0 0 32,0 0-32,0 0 0,0 0 0,0-4 0,5 4 0,-5 0 0,4 0 0,-4 0 0,4 0 0,-4 0-32,5 0 32,-5 0 0,4-5 32,0 5-32,-4 0-32,5 0 64,-5 0-32,4 0 0,0 0 0,1 0 16,-5 0-32,0 0 16,4 0 0,1 0-32,-5 0 64,0 0-32,4 0-32,-4 0 64,0 0-32,4-4 0,-4 4 16,0 0-32,0 0 16,5 0 16,-5-4-32,0 4 32,0 0-32,0 0 16,4 0 0,-4 0-32,4 0 32,-4 0 0,0-5 0,5 5 32,-5-4-32,0 4 0,0 0 16,4 0-16,-4 0-16,0 0 16,4 0 0,-4 0-32,5 0 0,-5 0 32,0-5 0,4 5 0,-4 0 0,0 0-16,0 0 32,5 0-32,-5 0 16,4 0 0,0 0 16,-4 0-16,0 0-16,0 0 32,5 0 16,-1 0-32,-4 0 0,4 0 0,1 0-32,-5 0 32,4 0 0,-4 0 32,4 0-64,-4 0 32,0-4 32,5 4 0,-1 0-32,-4 0 0,0 0 16,5 0-32,-5 0-16,0 0 32,0 0-32,4 0 64,-4 0-64,0 0 32,0 0-16,0 0 16,0 0 16,0 0-16,0 0-16,0-4 32,0 4 16,0 0-64,0 0 32,4 0 0,-4 0 32,0 0-32,0 0-32,0 0 32,5 0-16,-5 0 32,0 0-16,0 0-16,0 0-16,0 0 64,0 0-32,0 0-32,0 0 16,0 0 16,0 0 16,0 0-32,0 0 16,0 0 16,4 0-16,-4 0 32,0 0-32,0 0-32,0 0 32,0 0-128,0 0-64,0 0 192,0 0-417,0 0-367,-2 0-353,-5 0-751,7 0 1888,-6 0-3106,-1 0-1728,3 17-1105,4-17 5939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9:48:15.820"/>
    </inkml:context>
    <inkml:brush xml:id="br0">
      <inkml:brushProperty name="width" value="0.1" units="cm"/>
      <inkml:brushProperty name="height" value="0.1" units="cm"/>
    </inkml:brush>
  </inkml:definitions>
  <inkml:trace contextRef="#ctx0" brushRef="#br0">53 509 144,'0'0'0,"0"0"96,0 0-80,0 0-16,0 0 16,0 0 0,0 0-16,0 0 16,0 0-16,0 0 16,0 0-16,0 0 16,-2 0-16,2 0 0,-3 0 0,1 0 0,0 0 0,0 0 0,2 0 0,0 0 16,-2 0-16,2 0 16,-2 0-16,2 0 0,-3 0 16,1 0 0,2 0 0,0 0-16,-2 0 16,0 0 0,2 0 0,-2 0 32,2 0-48,-3 2 32,1 0 0,0-2 48,0 0-16,2 0-64,-2 2 96,0-2 16,-1 0 0,1 3 0,2-3-112,-2 0 112,0 2 0,0-2 32,-1 0 16,3 0-160,0 0 192,0 0 64,0 0-31,0 0 15,0 0-240,0 0 240,0 0 16,0 0 16,0 0 32,0 0-304,0 0 304,0 0-16,0 0-63,0 0-1,0 0-224,0-5 192,0 5 0,0 0 48,0 0-16,0 0-224,0 0 240,0-4 32,0 4-32,0 0 0,0 0-240,0 0 225,0 0-33,0 0-16,0-4-16,0 4-160,0 0 128,5 0 16,-5 0-32,0 0 32,0 0-144,0 0 144,0-5-16,0 5 16,4 0-16,-4 0-128,0 0 128,5 0 0,-5 0-32,4 0-31,-4 0-65,0 0 80,4 0-32,-4 0 0,5 0 0,-5 0-48,0 0 48,4 0-32,0-4 16,-4 4 0,0 0-32,5 0 16,-1 0 64,0-4-32,3 4 0,-7 0-48,7-5 64,-1 1 0,14 4-16,-16-5 0,-4 5-48,7 0 64,10-4 16,-17 4-64,18-4 16,-18 4-32,4-5 16,2 1 16,12 4 32,-14-4-64,-4 4 0,7 0 16,10 0 16,-12-5-32,1 5 32,-6 0-32,20-4 16,-20 4 0,17-4-16,-12 4 0,-5 0 0,6-5 48,1 5-16,12 0-16,-14-4 16,-5 4-32,4 0-16,3 0 0,-3 0 0,3 0 16,-7 0 0,4 0 0,2 0-16,-1 0 64,-1 0-48,-4 0 0,5 0 32,-1 0 16,0 0-64,1 0 64,-5 0-48,6 0 0,-1 0-32,-1 0 64,0 0-32,-4 0 0,7 0 0,-1 0 32,1 0-48,-1 0 32,-6 0-16,7 0 0,0 0 16,-1 0 0,1 0 0,-7 0-16,6 0 0,1 0 0,-1 0 16,1-5 32,-7 5-48,6 0 16,1 0 0,-3-4-16,3 4-16,-7 0 16,6 0 0,-1 0 0,-1 0 16,0 0 0,-4 0-16,5-4 32,1-1-16,-1 5-16,-1 0-16,-4 0 16,7 0-16,-3 0 0,0 0 16,1 0-16,-5 0 16,4 3 0,3-3-16,-3 2 48,3-2-16,-7 0-16,4 0 0,2 2 0,1 0-16,0 0 0,-7-2 16,4 2 16,2-2 0,1 0 0,0 0 0,-7 0-16,6 0 48,1 0-48,-1 0-48,1 0 32,-7 0 16,6 0-16,1 0 0,-1 0 32,-1 0-16,-5 0 0,6 3 16,-1-3 16,1 0-32,-1 2 32,-5-2-32,6 0-48,1 0 64,-3 2-32,3-2 16,-7 0 0,4 0 16,2 0-32,1 2 32,0 0-32,-7-2 16,6 0 0,-2 0 0,1 0-16,1 0 32,-6 0-16,7 0 0,-3 0 0,3 3 48,-1-3-96,-6 0 48,7 0-16,-1 0 0,1 0-16,0 0 80,-3 0-48,-4 0 0,4 0 0,1 0 240,-1 0-80,-4 0-160,4 0 209,-4 0-209,5 0 192,-1 0-192,0 0 16,1 0 32,-5 0-48,4 0 16,3 0 16,-3 0-64,0 0 16,-4 0 16,5-5 16,-1 5 16,1 0-16,1 0 16,-6 0-32,4 0 0,1 0 0,-1 0-16,1 0 16,-5 0 0,4 0 0,0 0 0,1 0 0,-1 0 0,-4 0 0,4 0 16,1 0-16,-1 0 0,0 0-16,-4 0 16,5 0 0,-1 0 0,1-4 16,-1 4 32,-4 0-48,4 0 16,-4 0 16,5 0-16,-1 0-16,-4 0 0,0 0 16,4 0 160,1 0 80,-1 0 16,-4 0-272,0 0 272,4 0-128,1 0-112,-5 0 16,0 0-48,4 0 0,1 0 16,-1 0 16,-4 0-32,4 0 32,1 0-32,-5 0 0,4 0 0,-4 0 0,4 0 16,-4 0 0,5 0 48,-5 0-48,0 0-16,4 0 0,-4 0 16,4 0-48,1 0 48,-5 0-16,0 0 48,4 0-48,1 0 16,-1 0-32,-4 0 16,4 0 32,1 0-16,-1 0 32,-4 0-48,4 0 0,1 0-16,-5 0-16,4 0 16,-4 0 16,4 0 16,1 0 16,-1 0 0,1 0 17,-5 0-49,4 0-49,0 0 49,1 0 0,-1 0-32,-4 0 32,4 0 32,1 0 17,-1-5 15,-4 5-64,0 0 16,4 0 0,-4 0 0,5 0-16,-5 0 0,0-4 0,4 4 32,-4 0-32,5 0 16,-1 0-16,0 0 16,-4 0-16,5 0-32,-5-4 0,4 4 32,0 0 0,-4 0 0,5 0 32,-1 0-32,0 0-32,-4 0 32,7 0 0,0 0 0,-1 0 32,-2 0-16,-4 0-16,5 0 0,-1 0 0,-4 0 16,0 0-16,5 0 0,-1 0 0,-4 2-32,4 0 0,-4-2 32,0 2 0,0-2-16,5 0 32,-5 2-16,0-2 0,4 3 48,-4-3 16,4 2-48,-4 0-16,0-2 0,5 0-64,-5 2 32,4 0 32,-4-2 0,0 0 32,0 3-48,4-1 32,-4 0-16,0-2 0,0 2 16,5-2-16,-5 2 0,0-2 0,4 0 0,-4 2 0,5 1 0,-5-1 0,0-2 0,4 2-16,-4 0 16,4 0 0,-4 1-16,0-3 16,0 2-16,0 2 16,5 0 0,-5-1 0,0-3 0,0 4-32,0 3 32,4-5 0,-4 0-16,0-2 16,0 2 0,4 0 0,-4 3 0,5-3 0,-5-2 0,0 4 16,0-2-16,4 3 32,-4-1-32,0-4 0,0 4 16,4 1-16,-4-1 0,0 1-16,0-5 16,5 6-32,-5-2 32,0 1 32,0-1-16,0-4-16,0 7 0,0-1 16,0-1-16,4 1 16,-4-6-16,0 5 0,0 1 32,5-2-64,-5 3 64,0-7-32,0 4-32,0 1 64,4 1 0,-4-1 16,0-5-48,4 6 32,-4 1 0,5-3-16,-5 0 0,0-4-16,4 7 32,-4-3 16,4 1-16,-4-1 0,0-4-32,0 2 64,0 5-48,0-3 48,5 3-32,-5-7-32,0 6 32,0-1 0,0-1 0,4 0-16,-4-4-16,0 5 32,0 1-16,4-1-16,-4 1 48,0-6-48,0 5 16,0-1 0,5 0 48,-5 3-32,0-7-32,4 6 0,-4 1 0,0-1 0,5-3 0,-5-3 0,0 6 32,4-1-32,-4 1 32,0-2 0,0-4-32,0 5 0,4-3 16,-4 2-16,5 3 0,-5-7 0,0 6 0,4-1 32,-4 1-16,0-1-32,0-5 16,4 6 32,-4-1-48,5-1 16,-5 3 0,0-7 0,4 6 0,-4-2 0,0 3 16,4-3 16,-4-4-32,0 3-32,0 3 32,5-2 32,-5 1-16,0-5-16,4 6 0,-4-1 16,0 1-32,5 1 0,-5-7 16,0 4 32,4 3 0,-4-3-32,4 3 16,-4-7-16,0 6 0,5 1-16,-5-1 16,4 1 64,-4-7-64,0 6 16,4 1 0,-4-1 16,5 1-32,-5-7 0,4 17-32,-4-14 64,4 3 0,-4 1 0,0-7-32,0 6 16,0 1 0,5-1 16,-5 1-32,0-7 0,4 6 32,-4 1-48,0 0 32,5-1-16,-5-6 0,0 7 0,0-1 32,0-2-16,4 1 0,-4-5-16,0 4 48,0 1-64,0 1 32,4 1-64,-4-7 48,0 6 48,5 1-48,-5-1 48,0 1-32,0-7-16,4 6 32,-4 3 0,0-2-32,4 1 64,-4-8-64,0 7 0,5-1-16,-5 1 0,0 0-32,0-7 48,4 6 48,-4 3-16,4-3-32,1 1 48,-5-7-48,0 6-16,0 1-16,0 0 32,4-1-32,-4-6 32,0 9 32,0-3 16,5 1-32,-5-1 32,0-6-48,0 5 0,4 1 0,-4-1 48,4-1-32,-4-4-16,0 7 32,0-3-32,0 0 16,0 1-16,0-5 0,0 4 0,5 3 49,-5-3-49,4 0 32,-4-4-32,0 5 32,0 1-64,0 1 96,0-3-128,0-4 64,0 7 32,0-1-16,4-1-64,-4 1 80,0-6-32,0 7 16,0-3 0,0 3 16,0-3 16,0-4-48,0 7 0,0-1 0,0 1 0,0-1 0,0-6 0,5 5-32,-5 1 80,0-2-48,4 3 48,-4-7-48,0 7 16,4-3-16,-4 0 16,0 3 16,0-7-32,0 4 16,0 3 16,0-1-16,0-1 32,0-5-48,0 6 48,0 1-16,0-1 48,0 1-64,0-7-16,0 4 48,0 3 16,0-3 0,0 0 0,0-4-64,0 7 48,0-3 0,0 3-48,0-1 48,0-6-48,0 7 16,0 0-32,0-3 80,0 0-48,0-4-16,0 7 48,0-3 0,0 3-48,0-1 48,0-6-48,0 5 16,0-5-16,0 6 0,0-1 48,0-1 0,5 2-48,-5-6 0,0 5 0,4-1 0,-4 3 48,0-7-48,0 4 16,0-4-16,0 4 32,0 3-16,0 0-32,0-3 32,0-4-16,0 6 0,0-1 0,0 1 48,0 1-32,0-7-16,0 2 32,0 5-32,5-1 0,-5-1 0,0-5 0,0 6 16,4-2 16,-4 3-80,0 0 96,0-7-48,4 6 0,-4 1 16,0-3 48,0 3-80,0-7 16,0 4 16,0 2 16,0 1-32,0 0 48,0-7-48,0 4 16,5 0-16,-5 1 32,0-1-64,0-4 32,0 4 0,4 3-48,-4-1 48,0-1 0,0-5 0,4 6 32,-4-1 16,0-1-48,0 3 16,0-7-16,0 4 0,5 0-48,-5-1 80,0 3-32,0-6 0,0 2 16,0 3 16,0-1-16,4 0 0,-4-4-16,0 5 0,0-3 32,0 2-16,0 1 16,0-5-32,0 2 0,0 2 16,0-2 16,4 1-16,-4-3-16,0 2 32,0 0-16,0 0-16,0 2 0,0-4 0,0 3 48,0-1-32,0 2 16,0-2-32,0-2 0,0 3-32,0 1 64,0 0-64,0-2 64,0-2-32,0 3 0,0-1 16,0 2-32,0-2 32,0-2-16,0 5 0,0-3-16,0 0 32,0 2 17,0-4-33,0 3 16,5-1 32,-5 0-64,0 0 16,0-2 0,0 5 0,0-1-32,0 0 32,4-2 0,-4-2 0,0 3 0,0-1 0,0 0 0,0 0 32,0-2-32,0 2 16,5 3-16,-5-3-16,0 2 16,0-4 0,0 5 0,0-3 0,0 0 48,0 0 0,0-2-48,0 2 0,0 3-48,0-1 48,4-2-32,-4-2 32,0 5 0,0-1 32,0-2-16,0 3-16,0-5 0,0 4 48,4-2-48,-4 0-64,0 0 64,0-2 0,5 3-32,-5 1 32,0-2 32,0 0-16,0-2-16,0 3-16,4-1 64,-4 0-48,0 0-32,0-2 32,0 2 32,0 0-32,4-2 48,-4 3-16,0-3-32,0 2 48,0 0-16,0 0-32,0 0-32,0-2 32,0 3-16,0-1-32,0 0 32,0 0 32,0-2-16,0 2 0,0 3 48,0-3-48,5 0 0,-5-2 0,0 2 16,0-2 16,0 0-32,0 2 16,4 1-32,-4-1-16,4 0 32,-4-2 0,0 2 48,0 0-16,5 0-64,-5 1 64,0-3-32,0 2-32,0-2 16,0 2 16,4 0-32,-4-2 32,0 2 32,0 1-16,5-3-16,-5 2 32,0-2-32,0 2 0,0-2 16,0 2-16,0-2 0,4 0 32,-4 2-32,0-2 0,0 2 0,0 1 48,4-3 16,-4 0-64,0 2 0,5-2 0,-5 0 0,4 0 0,0 0 32,-4 2-64,5-2 32,-5 0 0,4 2 32,0-2-16,1 0 16,-1 0-32,-4 0 0,5 0-48,-5 0 64,4 0-16,0 0 0,-4 0 0,5 0 32,-1 0-64,0 0 32,1 0 0,-5 0 0,4 2 0,0-2 0,-4 3 0,5-3 48,-5 0-48,4 2-16,1 0 32,-5-2 16,4 0-32,-4 0 0,0 0 16,4 0-32,1 2-16,-5-2-16,0 0 48,4 2 0,0-2-16,1 0 32,-5 0-16,4 0 0,-4 2 80,4-2-64,-4 0-16,5 0 0,-1 0-16,-4 0 16,5 0 16,-1 0-16,-4 0 32,4 0-32,-4 0 0,5 3 0,-5-1 16,4-2-32,0 0 16,-4 0 0,0 0-32,5 0 64,-1 0-16,0 0 16,-4 0-32,5 0-32,-1 0 16,3 0-32,-7 0 48,4 0 16,0 0 16,1 0-16,-1 0 16,-4 0-32,5 0 0,-1 0 16,0 0-32,-4 0 16,5 0 0,-1 0 16,0 0-16,1 0 0,-5 0 0,4 0-16,-4-5 16,4 5 0,1 0 0,-5 0 0,0 0-32,4 0 64,1 0-16,-1-4-16,-4 4 0,4 0 32,1-4-32,-1 4 16,0 0-16,-4 0 0,0 0 32,5-5-64,-1 5 64,0-4-32,-4 4 0,5 0-32,-1-4 32,1 4 32,-1-5-32,-4 5 0,0 0 48,4 0-48,1-4 0,-1 4 0,-4 0 0,0 0 16,4-4-32,1 4 16,-5 0 48,0 0-48,4-5-32,0 5 32,1 0 0,-5 0 0,4-4 0,-4 4 32,5-5-16,-5 1 16,0 4-32,4 0 16,-4 0-32,4 0 32,1-4-64,-5 4 48,0-5 0,4 5 32,-4 0-64,4-4 32,-4 4 0,5 0-16,-1 0-16,0 0 32,-4-4 0,0 4 0,5 0 48,-1-5-16,-4 5-80,5 0 48,-5 0 0,4 0-32,0-4 16,-4 4 80,5-4-16,-5 4-48,4 0 0,0 0 32,1-5-16,-1 5-80,-4 0 64,4-4 16,1-1 16,-1 5-80,1-4 64,-5 4-16,4 0-48,-4 0 80,4 0-32,1-4 16,-5 4-16,0-5 32,4 5-32,0-4 16,1 4 16,-5 0-32,0 0-32,4-4 32,-4 4-16,4-5-16,-4 5 32,5 0 0,-1-4-16,-4 4 80,5-4-64,-5 4 0,0-5 32,4 5-32,0-4-32,-4 4 32,5-5 32,-5 5-16,4-4 16,0 4-64,-4 0 32,5-4 32,-1-1-32,0 1-32,-4 4 32,0-4-16,5 4-32,-1-5 48,-4 5 0,5-4 16,-1 0-16,0 4 32,-4-5-16,0 5-16,5-4 48,-5-1-64,4 1 16,-4 0 0,0 4 0,4-5 16,1 5 16,-1-4-32,0 0 48,-4 4-48,0-5-32,5 5 80,-1-4 0,1 4-16,-1-4 16,-4 4-48,0 0-48,4-5 48,1 1 0,-5 4 0,4-5 0,-4 5 0,0 0 16,4-4 32,1 4-48,-1-4 0,-4 4 0,4-5-16,1 1-16,-1 4 32,-4-4 32,0 4-32,5-5 0,-1 5 16,0-4-16,-4 4 0,0-4-16,0 4 16,5-5 16,-1 1-16,0-1-16,-4 5 16,5-4 0,-1 0 0,-4-1 48,4 1-32,-4 4-16,5-4 32,-1-1-32,1 1-48,-5 4 0,0 0 48,4-7 0,0 3 16,1 0 32,-1-3-16,-4 7-32,0-4 16,4-1-16,3 1 0,-3 0 0,-4 4 0,5-5 0,-1 1-48,0 4 48,1-4 0,-5 4 0,4-5 48,0 1-48,3-3 0,-3 3 0,-4 4 0,5-7-16,-1 3 32,3 0-16,-3 4-16,-4 0 16,7-7 0,-1 3 16,-2-1-32,3 1 32,-7 4-16,4 0 48,3-4-48,-3-1 48,3 5-64,-7 0 16,4-4-32,1 0 32,-1-1-16,0 1 32,-4 4-16,5-5 0,-1 1-48,0 0 48,1-1 0,-5 5 0,4 0-48,0-6 128,1 1-112,-5 5 64,0 0-32,4-4 16,1 4-32,-1-4 32,-4-1-32,0 5 16,4-4 16,1 0-32,-5-1 32,4 5-32,-4 0 16,4-4 0,-4 4 48,5-4-80,-1-1-16,-4 5 48,4-4 32,1-1-16,-1 1 32,-4 4-48,5-4 0,-1-1 0,0 5 32,1-4-32,-5 4 0,4-4-32,0-1 32,1 5-16,-1-4 32,-4 4-16,4-4 32,1-1-64,-5 5 32,4-4-16,1 4-16,-1-5 80,0 1-48,-4 4 0,5-4 32,-1-1-64,0 1 64,1 0-64,-5 4 32,4-5 0,0 1 32,1 0-32,-1-1 16,-4 5-16,5-6 0,-1 1-48,2 1 32,-1 0 16,-5 4 0,4-5 16,1 1 32,-1-1-48,0 5 0,-4 0 0,7-4-16,-3 0-32,1-1 48,-1 1-32,-4 4 32,0-4 32,4-3-32,1 3 16,-1-1 16,-4 5-32,7-4 0,-3-3 0,0 1 16,1 2 16,-5 4-32,4-7 32,0 3-32,1-1-32,-1 1-16,-4 4 48,4-4 0,1-3 16,-1 3-16,1-1 32,-5 5-32,4-4-32,0 0 32,1-3 0,1 3 32,-6 4-32,5-7 0,-1 3-32,0-3 64,1 1 0,-5 6-32,0-5 0,4-1 16,0 1-32,1 1 16,-5 4 0,4-4 16,0-1-64,-4 1 48,5-3 32,-5 7-32,4-6 0,1 1 0,-1 1 16,2-2-32,-6 6 16,5-5 0,-1 1-32,3-1 0,-1 1 16,-6 4 16,7-6 0,-1-1 80,1 3-64,-3-1 16,-4 5-32,7-4-32,-3 0-48,1-3 112,1 3-64,-6 4 32,4-5 0,3 1 64,-3 0-128,1-1 96,-5 5-32,4-4 0,0-3 0,1 3 48,-1 0-64,-4 4 16,5-5 0,-1 1-64,0-1 48,1 1 32,-5 4-16,0-4 64,4-1-48,0 1-32,1 4-16,-5 0 32,0-4 0,4-1-32,0 5 32,1-4 32,-5 4-32,4-4-32,1-1 32,-5 1 32,4-3 0,-4 7-32,4-4 0,1 0 0,-1-1-32,3 1 0,-7 4 32,4-5-16,0 1 16,3 4 0,-3-4-80,-4 4 80,5-5 0,-1 1-48,0 0 32,1-1 32,-5 5-16,4-4 0,-4 0-16,4-1 32,1 5 16,-5 0-32,4 0-48,0-4 64,-4 4 16,5 0-32,-5 0 0,4-5 16,1 5 16,-5 0-80,4-4 0,-4 4 48,0 0 16,4 0-32,-4-4 32,5 4-32,-5 0 16,0-5 16,4 1-32,-4 4 32,0 0-16,0-4 0,4-1-16,-4 5 16,0-4-32,5 4 64,-5-4-64,0 4 32,0 0 48,0-5-16,0 5-80,0 0 16,0 0 32,0-4-16,4 4 16,-4 0-32,0 0 80,0 0-48,4-4 32,-4 4-16,0 0-32,0 0 16,0-5 0,5 1-32,-5 4 64,4-5-64,-4 5 32,5 0 0,-5 0-16,4-4 32,-4 4-16,0 0-16,4 0 16,-4-4 16,5-1-32,-5 5 16,0-4 48,0 4-32,0 0 16,0 0-32,4 0 0,-4-4 0,0 4-32,0 0 32,0-5-16,0 5-16,0-4 32,0 4 0,4 0 32,-4-4-64,0 4 64,0-5-64,0 5 32,0 0 0,5 0 32,-5-4-32,0 4-48,0 0 48,0-5 16,4 5-32,-4-4 64,4 4 0,-4 0-48,0 0-80,0-4 80,5 4-16,-5-5 16,0 5 0,4 0 16,-4-4 32,0 0-48,5 4 32,-5 0-32,0 0-32,0-5-16,4 1 80,-4 4-80,0 0 48,0-4 16,4-1-16,-4 5 32,5 0-32,-5 0 0,4-4-32,-4-1 16,4 5 32,-4 0-16,0-4 0,5 4-16,-5-4 16,4-1 0,-4 5 0,4-4 16,-4 0 16,5-3 16,-5 7-48,4-4 0,1-1-32,-5 1-16,0 4 48,4-4 0,-4-1 32,4 1-16,-4 4-16,0 0-16,5-4-16,-1 4 64,-4-5-32,0 5 0,0-4 48,0 4-96,4 0 48,-4-5-32,0 5 32,0-4-48,5 4 96,-5-4-48,0 4 0,4-5-16,0 1 32,-4 4-16,0-4 32,5-1-32,-5 5 0,4-4 0,-4 0 0,0 4-32,5-5 16,-5 5 32,0-4 16,4-1-32,-4 1 16,0 4-16,4-4 0,-4 4 32,0-5-32,0 5 0,0-4-32,0 4-16,5-4 48,-1-1 48,-4 5-48,0-4 0,4 0 32,-4-1-32,0 5-32,0 0 32,5-6 48,-5 1-64,0 1 32,4 0-32,-4 4 16,4-5-80,-4 1 80,5-1 0,-5 1 0,0 4 0,4-4 32,1-1-16,-1 1-32,-4 0 16,0 4 0,4-5-32,-4 1 16,5 4 32,-5-4 16,0 4-32,4-5 0,-4 5 16,4-4-16,-4-1-16,0 5 16,5-4 48,-5 0-48,4 4-32,-4-7 32,0 7 0,4-4-48,1-1 32,-1 1 32,-4 4-16,5-4 0,-5-1 0,4 1-16,0 4-64,-4 0 80,0-4-48,5-1 48,-5 1 0,4 0 32,-4 4-32,4-5-32,-4 1 16,0 4 16,5-5-32,-5 1 32,0 4 32,0 0-32,4-4-48,-4 4 16,0 0 16,0-5-32,0 5 48,0 0 48,4-4-48,-4 0-32,0 4 32,0 0-48,0 0 0,5 0 0,-5 0 32,0 0 16,0-5-32,0 1 32,4 0 0,-4 4 0,5-5 0,-1 5-48,-4-4-48,0 4 80,0 0 16,4-5-32,-4 5 64,5-4 16,-5 0-32,0 4-16,4-5-16,-4 5-16,4-4 32,-4 0 0,0 4 0,5-5 32,-5 1-64,0 0 16,0 4 16,4-5 0,-4 1 0,4 4-32,-4 0 32,0-5-16,0 5-16,5-4 16,-5 4 16,0-4 0,0-1 0,4 5 48,-4-4 0,0 4-48,0 0-32,0-4 64,0 4-64,0-5-16,0 5 48,5 0 0,-5-4 0,0 0-16,4 4 16,-4 0 0,0 0-32,0 0 16,0 0-16,0-5 32,0 5 0,4 0 0,-4-4-16,0 4 64,5 0-32,-5 0-16,0 0-16,0-5 16,4 1-80,-4 4 80,4 0 0,-4-4-16,5 4 32,-5 0-16,0 0-16,4 0 16,-4-5 16,0 5-16,4 0 80,-4-4-128,5 0 96,-5 4-32,0 0-16,0 0-16,4 0 32,-4-5-32,0 5-16,0 0 32,0-4-48,5 4 48,-5-4 0,0 4 0,0 0 0,4-5 48,0 1-64,-4 4 16,5-5-32,-5 1 32,0 4 32,0 0-32,4 0-32,-4 0 64,4-4-32,-4 4 0,5-5 0,-1 5 48,-4-4-80,0 4 32,0 0-16,0 0-16,0-4 16,4 4 16,-4 0 0,0 0-32,0 0 16,5 0-32,-5 0 48,0-5 16,0 5-80,0-4 32,0 4 16,0 0 16,4 0-96,-4 0 32,0-4 32,0-1-32,0 5 64,5-4-32,-5-1 16,4 5-32,-4 0 48,0-4-33,4 4 17,-4-4-16,0 4 32,0 0-32,5 0 0,-1 0 16,-4 0 16,0-5 16,0 5-32,0 0-16,4-4 64,-4 4-32,0-4-32,5 4 64,-1-5-64,-4 5 32,0-4 0,4 4 0,-4-4 0,0 4 0,5 0-16,-5-5 16,4 1 0,-4 4 0,0 0 48,0 0-80,5-5 16,-5 5-16,0 0 32,0-4-48,4 4 32,-4-4 16,0 4 0,4 0 0,-4-5 0,0 5 0,5 0 0,-5-4 16,0 0-16,4 4 48,-4 0-48,0 0-16,0 0 32,4-5-64,-4 5 48,0-4 0,5 0 0,-5 4 0,4 0 0,-4 0-16,4-5-16,-4 5 32,5-4 32,-5 4-32,0-5 0,0 5-32,0 0 0,0 0 0,0 0 32,4 0 0,-4 0 32,0 0-16,0 0 0,0 0-16,0 0 32,5-4-64,-5 0 64,0 4-32,4 0-32,-4-5 0,0 5 0,0 0 32,4 0-16,-4 0-16,0 0 112,0-4-80,0 4 0,5 0 16,-5-4-32,0 4 16,4 0 0,-4 0 0,4 0 16,-4-5-16,0 1-16,0 4 16,0 0-32,5-4 64,-5 4-64,0 0 32,0 0 48,0-5-48,4 5 0,-4 0 0,0 0-16,0-4 16,0 4-32,4 0 64,-4 0-32,5 0-32,-5-5 32,4 5-16,-4 0 16,0-4 0,0 4-48,5 0 48,-1 0-32,-4 0 32,0-4-48,0 4 80,4 0-32,-4 0 0,5 0-32,-5 0 16,0 0 0,0 0 16,0-5 0,0 5 64,0 0-64,4 0 16,-4 0-32,0 0 16,0 0 16,0 0-32,4 0 32,-4 0-16,5 0-48,-5 0 32,4 0 16,-4 0 0,4 0 16,-4 0-16,5 0 32,-1 0-16,-4 0-32,0 0 16,5 0-32,-5 0 16,0 0 0,0 0 16,4-4-48,-4 4 64,4 0-16,-4 0 0,0 0 32,5 0-16,-5 0-32,0 0-16,0 0 32,4 0-48,-4 0 0,0 0 80,0 0-64,0 0 32,4 0 48,-4 0-16,5 0-32,-5 0 0,0 2 16,0 0-32,0-2 16,0 0-48,4 0 48,-4 0 16,0 0-16,0 0 32,4 0 16,-4 3-48,0-3-32,0 0 32,5 0 32,-5 0-32,4 0-32,-4 0 64,0 0-32,0 0-48,5 0 64,-5 0-32,0 0 16,0 0 48,4 0-48,-4 0-48,0 0 16,4 2 64,-4-2-16,0 0-16,5 0 32,-1 0-32,-4 0-32,0 0 32,0 0-48,0 2 0,0 0 48,0-2 0,0 0 32,4 0-32,-4 2-32,0-2 32,0 2-32,0 1 48,0-1-32,0-2 16,0 2 0,0 0-48,5 0 48,-5-2 0,0 3 0,0-1 48,4 0-48,-4 0 16,0-2-16,0 2 16,4 0-32,-4-2 32,0 3-32,0-3 16,0 2-48,5 0 48,-5 0 0,0-2 0,4 0-16,-4 0 16,0 0-32,5 2 32,-5-2 0,0 0 48,0 3-16,4-3 32,-4 0-96,0 0 32,0 0-16,0 0 0,4 0-32,-4 0 96,0 0-48,0 2 0,0 0 16,0-2-32,0 0 16,0 0-32,0 0 16,0 2-16,5-2 32,-5 0 0,0 2 48,4-2-64,-4 2 16,0-2 0,0 3-32,4-3 64,-4 2-64,0-2 32,0 0 32,5 0-16,-5 0 16,0 0-16,0 0-16,0 2-16,0 0 16,4-2-32,-4 2 64,0-2-32,0 0 0,4 3-32,-4-3 64,0 0-64,0 0 32,0 2 0,0 0-16,5 0 16,-5-2 0,0 0-32,4 0 80,-4 0-16,0 0-32,5 0 0,-5 0-32,4 2 16,-4-2 16,0 2-32,0-2 64,4 0-16,-4 3-16,0-3 0,0 0 32,5 0-32,-5 0-32,4 2 16,-4 0-16,4-2 64,-4 2-32,0-2 0,5 0 48,-5 0-48,4 0 0,-4 0-48,0 2 16,0-2 32,4 0 0,-4 3 0,5-3 32,-5 0-32,0 0 16,0 0 16,0 0-32,4 0-32,-4 0 80,0 0-64,0 0 32,0 0-16,0 0 16,5 0-32,-5 0 32,0 0-16,0 0-16,0 0 0,0 0 16,0 0 16,0 0 0,4 0 16,-4 0-64,0 0 32,0 0-32,0 0 48,0 0-80,0 2 64,0-2 0,4 2 16,-4-2 16,0 0-32,5 0 0,-5 0-32,0 0 32,0 0 32,0 2-32,0-2 0,0 0 16,0 0 0,0 0-32,0 0 64,0 0-48,0 0-32,0 0 16,0 0 0,0 0 16,0 2 16,4-2 0,-4 0-16,0 0-16,0 0 0,0 0-16,0 0 32,4 0 0,-4 2 32,0 1-16,5-3 0,-5 0-16,0 2 32,0 0-80,4-2 48,-4 0 0,4 2-48,-4-2 80,5 0-32,-5 2 0,0-2 0,0 0 16,4 3-32,-4-3 32,0 0-16,0 0-16,5 0 48,-5 2-48,0 0 16,0-2 0,0 2-16,4 0 16,-4-2-32,0 2 32,0-2 0,4 0 0,1 0 0,-5 0 0,0 0 32,4 0-16,-4 0-32,4 0 48,-4 0-32,0 3-16,5-3 16,-5 0-16,4 0-32,-4 0 48,4 0 16,-4 0-32,5 0 64,-1 0-80,-4 0 32,5 2 32,-1-2-16,0 0-16,-4 0 0,5 2-16,-1 0 16,0-2 0,1 0 0,-5 2 0,4-2-48,0 0 64,-4 0-16,5 0 32,-1 0-32,1 0-32,-5 0 32,4 0 32,0 0-32,1 3 0,-5-3 0,4 0-32,0 2 64,1-2-32,-5 0 0,4 2 0,0 0-32,1-2 16,-5 2 16,0-2 0,4 0 0,1 0-32,-1 0 64,0 2-32,-4-2 0,5 3 0,-1-1 0,0 0-48,-4-2 48,5 0 0,-1 0-48,0 0-48,1 0-80,-5 0 176,6 0-256,-1 0 80,1 0 96,-1 0 32,-5 0 48,4 0-16,3 0-16,-1 0-16,-2 0 32,-4 0 16,5 0-16,1 0 16,-1 0 0,1 0 0,-6 0 0,7 0 0,-1 0-48,-1 0 16,-1 0 16,-4 0 16,4 0-64,1 0 16,-1 0-16,1 0 0,-5 0 64,4 0-16,0 2-49,1-2-15,-1 0-16,-4 0 96,4 0-208,1 0 48,-5 0 32,4 0-32,-4 0 160,4 2-64,1-2 32,-1 0-48,1 3 16,-5-3 64,4 0-48,0 0-16,1 0 48,-1 0-16,-4 0 32,4 0 0,1 0-16,-1 0 16,0 0-16,-4 0 16,7 0-48,-3 0 32,3 0-32,-3 0 16,-4 0 32,7 0-96,-3 0 16,1 0-64,-1 2-16,-4-2 160,6 0-128,-1 0 16,-1 0-17,1 0 49,-5 0 80,4 2-80,0 0 80,1-2-32,-1 0 48,-4 0-16,4 0 0,1 0-16,-5 0-16,4 0 16,-4 0 16,4 0-16,1 0 0,-1 2-16,-4-2 32,5 0-16,-1 0 16,-4 0-16,4 0 32,-4 0-16,5 0-16,-1 0 16,0 0-64,-4 0 64,5 0-16,-1 0-48,0 0-64,-4 0 0,0 0 128,5 0-128,-1 0-32,-4 0 80,0 2 0,0-2 80,0 0-64,5 3 0,-1-3 32,-4 2 32,0-2 0,4 0-64,-4 0 48,5 2-48,-1 0 16,-4-2 48,0 0-16,4 2-16,1-2-16,-1 0 48,-4 0 0,4 0-48,1 0 32,-1 0 0,1 0-16,-5 0 32,4 0-48,0 0 16,1 0 32,-1 0-16,-4 0 16,7 3-16,-3-3 0,0 0-32,1 0 32,-5 0 16,4 0-16,0 0 32,1 0-16,-5 0 0,4 0-16,0 0-16,-4 0-16,5 0 15,-5 0 33,0 0-48,4 0-48,-4 0 0,5 0-16,-5 0 112,0 0-112,4 0 16,-4 0-16,4 0 0,-4 0 112,0 0-96,5 0 32,-5 0 32,4 0-16,-4 0 48,4 0-32,1 0-32,-5 0 32,4 0 0,-4 0 32,4 0-32,1 0 0,-1 0 0,1 0 16,-5 0 16,4 0-32,0 0 32,1 0 0,-1 0 0,-4 0 0,4 0-32,1 0 0,-1 0 0,-4 0 16,0 0 16,4 0 0,1 0 0,-1 0 16,-4 0-48,0 0 32,5 0-16,-1 0-16,-4 0 0,4 0 32,-4 0 0,5 0-32,-5 0-16,4 0 16,0 0 0,-4 0 32,5 0-16,-1 0 32,0 0-32,-4 0 16,5 0-64,-1 0 48,1 0 16,-5 0 0,4 0 16,0 0-32,1 0 16,-1 0-16,-4 0 16,4 0-16,1 0 48,-1 0-48,-4 0 16,4 0-16,1 0 16,-1-5-32,-4 5 32,5 0-16,-1 0-16,0 0 32,-4 0 0,5 0 16,-1 0-16,0 0-16,1 0 0,-5 0 16,0 0-16,4 0-16,0 0 16,1 0 16,-5 0 0,4 0-16,-4 0 32,5 0-32,-5 2 16,0-2 0,4 0 0,-4 0-16,4 0 32,1 3-32,-5-3 16,4 0 0,0 0-16,-4 0 0,5 0 0,-5 0 16,4 2-16,0-2 16,1 0-16,-1 0-48,-4 0 64,7 0 16,-3 0-32,0 0 48,1 0-48,-5 0 16,4 0-16,1 0-16,-5 0-1,4 0 1,-4 0 32,4 0 0,1 0-32,-1 0 16,0 0-16,-4 0 32,5 0-48,-1 0-16,0 0 48,1 0 16,-5 0 0,4 0 0,-4 0 32,5 0-48,-1 0 16,-4 0 0,4 0-16,1 0 0,-1 0 32,-4 0-16,4 0 0,1 0 16,-5 0-32,4 0 16,-4 0 0,4 0 0,1 0 0,-5 0 16,4 0-16,-4 0 0,5 0 0,-5 0 0,4 0 0,0 0 0,-4 0 0,0 0 16,5 0-16,-1 0 0,0 0 0,-4 0 0,5 0-32,-1 0 32,0 0-16,-4 0 16,5 0 16,-1 0-32,1 0 32,-1 0-16,-4 0 0,4 0 0,1 0 0,-1 0 0,-4 0 16,0 0-16,4 0 0,1 0 0,-1 0-16,3 0 16,-7 0 0,4 0 0,0 0 16,3 0 0,-3 0-16,-4 0 0,5 0 16,-1 0-16,3 0 0,-3 0 0,-4 0 0,4 0 0,1 0-32,-1 0 32,0 0-16,-4 0 16,5 0 0,-1 0 0,3 0-16,-1 0 48,-6 0-32,7 0 16,-1 0 16,-1 0-16,1 0 0,-6 0-16,7 0 0,-1 0 16,12 0 0,-18 0-32,0 0 16,6-5 16,1 5-16,-1 0-16,12-4 48,-18 4-32,0 0 16,6-4-16,1 4 16,-1 0-48,-6 0 32,7 0-32,0 0 32,-3 0 16,2-5-16,-6 5 0,5 0 32,-1 0-32,1 0 0,-1 0-16,-4 0 16,4 0 16,1 0-48,-1 0 48,0 0-32,-4 0 16,5 0-16,-1 0 16,3 2 0,-3-2 0,-4 0 0,7 3 0,-1-1 0,1-2 16,-1 2 0,-6-2-16,18 0 0,-12 0 0,12 0 32,-18 0-32,4 0 32,3 0-16,-1 0 0,1 0 0,-7 0-16,17 0 0,-17 0 33,7-4-17,-3 4 0,-4 0-16,7 0 16,-1-5-16,-2 5-16,3 0 0,-7 0 16,4 0-16,1 0 32,1-4 16,-1 4 0,-5 0-32,4 0 16,0 0-16,1 0-16,-1-4 16,-4 4 0,4 0 0,1 0 0,-1 0 0,1 0 0,-5 0 0,4 0 0,0 0 0,1 0 0,-1 0 0,-4 0 0,4 0 16,1 0-16,1 0 0,1 0 0,-7 0 0,6 0 16,1 0 0,-1 0-16,1 0 16,-7 0-16,7 0 0,-1 0-16,1 0 16,-1-5-16,-6 5 16,7 0 32,-1 0-48,-1 0 32,1 0-16,-6 0 0,5 0-16,-1 0 32,0 0-16,1 0 0,-5 0 0,4 0-16,0 0 32,1 0-32,-1 0 16,-4 0 0,4 0 16,1 0-16,-5 0-16,4 0 48,-4 0-32,5 0 0,-1 0 16,0 0-16,-4 0 0,0 0 16,5 0-16,-1 0 0,0 0-16,-4 0 16,5 0 16,-1 0-16,0 0 0,-4 0 0,5 0-16,1 0 0,-1 0 16,-1 0 16,-4 0-16,7 0 16,-3 0-16,3 0 0,-1 0-16,-6 0 16,4 0 16,3 0 0,0 0-16,-1 0 0,-6 0 0,4 0-16,3 0 16,-3 0 16,3 0 0,-7 0-16,4 0 16,3 0-32,-3 0 0,1 0 32,-5 0-16,4 0-16,0 0 48,1 0-32,-1 0-32,-4 0 32,4 0 16,-4 0-32,5 2 16,-1-2 16,-4 0-16,4 0-16,1 0 16,-1 0 32,1 3-32,-5-3 0,4 0 0,0 0 16,1 0 0,-1 0 0,-4 0-16,7 0 16,-1 0-16,-2 0 0,3 0 0,-7 0 0,7 0 0,-1 0 0,1 0-16,-1 0 32,-6 0-16,7 0 0,-1 0 0,1 0 16,-3-5-32,-4 5 16,7 0-16,-3 0 32,0-4-32,1 4 48,-5 0-32,4 0-16,1 0 16,-1 0 16,0 0-32,-4 0 16,5 0 0,-1 0 0,0 0 0,1-5 16,-5 5-16,4 0 16,-4 0 0,4 0-16,1 0 16,-5 0-16,4 0-16,1-4 16,-1 4 0,0 0-16,-4 0 16,5 0 16,-1 0-32,0 0 16,1 0-16,-5 0 16,4 0-16,0 0 48,1 0-48,-1 0 48,-4 0-32,7 0 0,-3 0-16,3 0 32,-3 0-16,0 0-16,-4 0 16,5 0-16,-1 0 16,0 0-16,1 0 32,-5 0-16,4 0-16,1 0-16,-1 0 32,0 0-32,-4 0 32,5 0 32,-1 0-16,0 0 0,1 0-16,-5 0 0,4 2 0,-4-2 16,4 2-16,1 1 16,-5-3-16,4 2-32,1-2 32,-5 0-16,4 0 16,-4 0 0,4 0 16,1 2-16,-1-2 32,0 0-32,-4 0 0,5 0 16,-1 0-32,0 2 16,-4-2 0,7 0-16,-3 0 32,1 2 0,-1-2 0,-4 0-16,4 0 80,1 0-64,-1 0-16,1 0 0,-5 0 0,4 0 0,0 0 32,1 0-16,-1 0-16,-4 0 0,4 0 16,1 0-16,-1 0-16,0 0 32,-4 0-16,5 0 0,-1 0 0,1 0 16,-1 3-32,-4-3 16,6 2-16,-1 0 16,-1 0-16,1 0 16,-5-2 0,4 2 80,0 1 144,1-1 16,-1 0 0,-4-2-240,4 2 176,1 0-128,-1 1-48,-4-1 32,0-2-32,4 4 0,1-2 16,-1 3 48,1-3-16,-5-2-48,0 2 16,4 0 32,0-2-32,-4 2 16,0-2-32,5 3 48,-1-1 0,-4 0-32,4-2-16,-4 0 0,5 2-16,-5 0 32,4 0-16,-4 1 16,0-3-16,4 2 16,-4 0-16,5 0 0,-5 0 0,0-2 0,4 3 0,-4-1 16,5 0-16,-5 0 0,0-2 0,0 2 0,4 0 48,-4 1-80,4-1 32,-4-2 0,5 2 32,-5 0-80,4 0 96,-4 1 48,0-3-96,0 2 161,4 0 15,-4 0 16,5 0-96,-5-2-96,4 2 48,0 3-16,1-3-16,-5 2 0,0-4-16,4 3 16,1-1 0,-5 2 16,4 0-16,-4-4-16,4 3 16,1 1-16,-5-2 16,4 0 0,-4-2-16,0 3 48,4-1-48,1 2 0,-5 0 0,0-4 0,0 5-16,4-3 32,-4 0 0,0 3 0,0-5-16,4 4 16,-4-2-16,5 2-16,-5-1 16,0-3 0,0 2-16,4 2 16,-4-2 0,5 1 16,-5-3-16,0 4 64,4-2-64,-4 5 16,0-3-16,0-4 0,4 2 16,-4 0 0,5 1 16,-5-1-32,0-2 0,4 2-32,-4 2 16,4-2 64,1 1-32,-5-3-16,0 2 16,4 0 0,0 2-32,1-1 32,-5-3-16,4 2 16,-4 2-16,5-2 0,-1 0 0,-4-2 0,4 3-16,1 1 32,-1-2-16,0 0 48,-4-2-48,5 5 16,-5-3-16,4 2 0,-4-2-16,0-2 16,4 3 0,1-1 16,-5 0 0,4 0 16,-4-2-32,5 5 0,-5-1 0,4-2 16,0 0-16,-4-2 0,0 2 16,5 1 0,-5-1 0,0 0-16,0-2 0,4 2 32,0 0-32,-4 1-32,5-1 32,-5-2 0,0 4 0,0-2 32,4 0-16,-4 3 0,0-5-16,4 2 0,-4 0 16,0 0 32,5 1-32,-5-3-16,0 2 16,4-2-32,1 2 32,-5 0-16,0-2 0,0 2 48,4-2-32,-4 2 0,4-2 0,-4 0-16,0 3 0,5-3 0,-5 2 32,4-2-32,-4 0 0,0 2 0,4 0 0,-4 0 0,0 3 0,0-5 0,5 2-32,-5 0 32,0 0-16,4 0 16,-4-2 0,0 5 0,0-1-16,0 3 16,4-3-16,-4-4 16,0 2 0,0 0 16,0 3 16,5-1 0,-5-4-32,0 5-48,0-1 48,4 0-32,-4 1 32,0-5 0,5 4 16,-1-2-16,-4 0 16,4 1 32,-4-3-48,0 2 32,5 0-32,-5 0-16,4 2 0,-4-4 16,4 3 0,-4-1 0,0 0 16,5 2-16,-5-4 0,0 3 0,4 1 0,-4-2 0,4 0-16,-4-2 16,0 2 16,0 1-16,0-1-16,5 0 32,-5-2-16,0 2 0,0 0 16,4 3-16,-4-1 0,0-4 0,0 2 0,0 0-16,5 1 32,-5-1-32,0-2 16,4 4 16,-4-2 16,0 1-32,4-1-16,-4-2 16,0 2 0,5 2-32,-5-2 48,0 1-16,0-3 0,0 4 0,4 0 0,-4-1 16,0 1-16,0-4 0,0 2 16,0 2-16,0 1 0,4-1-32,-4-4 32,0 5 0,0-3 16,5 0-16,-5 2 0,0-4 0,0 2-16,4 3 32,-4-1-16,4-2 0,-4-2 0,0 2 48,5 3-48,-5-3 0,4 2-32,-4-4 32,5 5-16,-5-1 16,4 1-16,0-1 32,-4-4-16,0 2-16,5 0 16,-1 3 16,-4-3-16,0-2 0,0 4 16,4-2 16,-4 3-64,5-3 64,-5-2-32,0 2 0,4 2-48,-4-1 64,0-1 16,0-2-32,0 4 16,4-2 16,-4 1-32,0-1-16,0-2 16,5 2 16,-5 0-48,0 2 48,4-1-16,-4-3 0,0 2 0,0 0 0,0 0 0,0 0 0,0-2 0,5 5-16,-5-3 32,0 0-16,0 0 0,0-2 0,0 2 16,4 1-16,-4-1 0,0 0-16,0-2 16,4 2 16,-4 0-16,0 0 32,5 1-32,-5-3 0,0 2-32,0 2 16,4-2 16,-4 3 16,0-5-16,4 2 0,-4 2 0,5-2-16,-5 1 16,0-3 0,4 2 16,-4 0-16,4 0-16,1 3 16,-5-5 0,0 4 0,4-2 16,-4 0 16,5 0-16,-5-2-16,0 3 0,0 1 0,4 0-16,0-1 32,-4-3-16,0 4-16,5-2 48,-5 0-32,4 0-16,-4-2 16,0 3 16,0-1-16,4 0 0,-4 0-16,0-2 16,5 2-16,-5 1-16,0-1 32,0 0 48,0-2-48,4 2 0,-4 0 32,4 0-32,-4 1-16,0-3 16,5 2 48,-5 2-48,4-2 0,1 1 0,-5-3 0,0 2 0,4 0-32,-4 2 16,4-2 64,1 1-48,-5-3 0,4 2 16,-4 2-64,4-2 32,-4 3 0,0-5 16,5 4 16,-5-2 0,4 3 16,-4-1-32,0-4 0,4 2-32,1 5 16,-5-3 0,4-2 32,-4-2-16,0 5 0,5-1 0,-1-2 16,-4 3-32,0-5 16,4 2 16,1 0 16,-1 0-64,-4 0 64,0-2-32,4 2 0,-4 1 0,5-1 16,-1 0 0,-4-2-16,4 2-16,-4 0 0,5 1 32,-1-1-32,-4-2 16,0 2 0,5 2 0,-5-2-32,0 1 64,0-3-32,4 4 16,0-2-32,-4 0 32,5 1-32,-5-3 16,0 4-32,4 0 64,0 1-16,-4-3-16,0-2 0,5 4 0,-1-2-16,-4 1 16,4-1 32,-4-2-32,0 2 16,5 0-16,-5 0-32,4 0 32,-4-2 0,5 3 0,-5-1 16,4 0-16,-4 0-16,0-2 16,4 2 32,-4 1-48,5-3 32,-5 2 16,0-2-32,4 4-32,-4-2 64,4 0-16,1 1-32,-5-3 16,4 2 0,-4 0 0,4 0-32,-4 0 32,0-2 0,5 3 32,-1 1-32,-4 0-32,5-2 64,-5-2-32,4 3 0,0-1 0,1 0 0,-1 0 0,-4-2 0,0 2 0,4 1 16,-4-1 0,5-2 32,-5 0-48,4 2-32,0 0 32,1 0 0,-5 0-16,0-2 16,4 0 16,1 3 16,-5-1-64,4-2 32,-4 0 0,4 2 0,1 2-32,-1-1 32,0-1 0,-4-2 0,0 2-16,5 0 48,-1 0-16,0 0-16,-4-2 0,0 3 32,5-1-64,-5 0 64,4 0-32,-4-2 0,5 2 16,-5 1 0,4-1-16,-4-2 0,0 2 0,4 0-32,-4 0 32,0-2 0,5 2-32,-5-2 80,4 3-48,0-1 0,-4-2 0,5 0 0,-1 2-16,0-2-16,1 2 64,-5-2-32,4 2 0,1-2 0,-1 0 16,0 3-16,-4-3 0,5 0 0,-1 2 16,0-2 0,1 2 16,-5-2-32,6 0 16,-1 0-16,-1 0 0,0 0 0,-4 0 0,5 0 16,-1 0 0,0 0 16,3 0-64,-7 0 32,4 0 0,1 0 32,1 0-32,-1 0 32,-5 0-32,4 0-16,0 0 16,1 0-16,-1 0 16,-4 0 0,4 0 16,1 0 0,-1 0 33,-4 0-17,0 0-32,5 0 32,-1 0 48,-4-4-32,4 4 16,-4 0-64,0-5 64,5 5-16,-5 0 32,0-4-64,0 4-16,4 0 48,-4-5-48,4 1-32,1 0 32,-5 4 0,0-5 32,0 5-16,4-4 32,-4 0-48,0 4 0,0 0 16,4-7 0,-4 3-16,0-1 48,0 5-48,5-4 16,-5 0-16,0-1 16,4 1-32,-4 4 16,0-4 16,5-3 16,-5 0-16,4 1 0,-4 6-16,4-4 32,1-3-16,-1 3-16,0-3 16,-4 7-16,5-6 16,-5 1-48,4-1 48,0 1-48,-4 5 32,5-6-32,-1-1 64,1 1-80,-1-1 64,-4 7-16,4-4 0,1-1 48,-1 1-48,-4 0 16,0 4-16,4-5-16,-4 1 0,0 0 16,5-1-32,-5 5 32,0-4 32,0-1-16,4 5-16,-4-6 0,0 6 0,4-4 16,-4-1 0,0 1-32,5-1 16,-5 5 0,0-4 0,4 0-16,-4-1 48,5 1 16,-5 4-48,4-7-16,-4 3-16,4 0 32,-4-3-16,0 7 16,5-4 0,-5-1 16,4-1-32,0 2 32,-4 4-16,0-7 32,0 0-32,5 3 16,-5-2 0,0 6-16,4-7 32,-4 0-32,4 1 16,-4-1-64,0 7 48,5-6-16,-5 1 16,4-1 16,-4 2-32,0 4 16,0-5 16,5 1-16,-5-1 32,4 1-32,-4 4 0,0-4-32,4-1 32,-4 1-16,5 0 32,-5 4-16,0-5-16,0 5 32,0 0-48,0-4 0,0 4 32,4 0 32,-4-4-32,0-1 16,4 1-16,-4 4 0,0-5 0,5 1-16,-5 0 32,0-1 0,0 5-16,4-4 32,-4 0-32,4-3 0,-4 3 0,0 4 0,0-5 0,5 1-32,-5 0 64,4-3-32,-4 7 0,0-4 0,0-3 16,0 1-32,5 1-32,-5 5 48,0-6 16,4 1 16,-4-1-32,0-1 32,0 7-32,0-4-16,0 0 16,0-1-16,0 1-16,0 4 32,4-4 32,-4-1-16,0 1 0,0-3-16,0 7 0,5-4-16,-5 0 16,0-1 0,4 1-16,-4 4 16,0-5-32,4 1 32,1 0-80,-5 4 80,0-5 0,0 1-80,4 0 0,-4-1 80,0 5 0,0 0-64,4-4 64,-4 0 0,5-1 0,-5 5 0,0-4 0,4 4 0,-4-5 16,0 1 0,0 4-16,5-4 48,-5 4-64,0-5 16,0 1-48,0 4 48,0 0-16,4-4 32,-4 4-32,0-5 32,0 5-16,0-4-16,4 4 0,-4-4 48,5-1-48,-5 5 16,0 0 16,0-4-16,4 4-16,-4-5 16,0 5 0,4-4-16,-4 0 32,5 4 0,-5-5-16,0 5 0,4-4 16,-4 0-32,0-1 16,4 5 0,-4 0 0,0-4 0,0 0 64,0-1-64,5 1-16,-5 4 16,0 0-32,0-5 32,4 1 0,-4-2 0,0 6 0,0-7 32,5 3-16,-5-3-32,0 1 32,0 6-16,0-7 0,0 0 0,0 1 0,0-1 0,0 7 0,4-4 0,-4-3 16,0 3-16,0 0 0,0 4 0,0-5 0,0 1 0,0 0 0,0 4 0,0-5 0,0 1-16,0 4 0,0-4 32,0 4-16,0-5-16,0 5-16,0-4 64,0 4-64,0 0 32,0-5 0,0 1 0,0 0 0,0-1-16,0 5 16,0 0 16,4-4-16,-4 0 32,0-1-32,0 5 0,5-4-32,-5 0 80,0-1-96,0 1 80,0 4-32,0-5 0,0 5-32,0-4 80,0 0-48,0-1 0,0 5 0,0-4 16,0 0-32,0-1 0,0 1-16,0 4 32,0 0-16,0-4 32,0-1-16,0 5 32,0 0-32,0-4 0,0-1-48,4 5 48,-4-4 0,0 4 0,0-4-16,4 4 32,-4-5-32,5 1 0,-5 4 16,0-4 0,4-1 16,0 5-16,-4 0 0,0-4 0,5 4 16,-5-4-48,4 4 32,-4 0 0,0-5 16,5 1-16,-5 4 16,4-5-16,-4 5 0,0 0-16,0-4 32,4 0 0,-4 4-16,0-5 0,0 1-16,5 0 16,-5-1-16,0 5 16,0-4 0,4 0 16,-4-1-32,4 1 32,-4 4-16,0-5 16,0 1 32,5 0-32,-5 4-16,0-5-16,4 1 16,-4 4-16,4-7 16,-4 7 0,5-4-32,-5 0 32,4-1 32,-4 1-80,5 0 48,-5-1 16,4 1-32,0-3 64,-4 7-48,5-6 16,-5-1-16,0 1 16,4-1 16,-4 7-32,0-6-32,4 1 16,-4-1 0,5 1-32,-5 5 48,0-4 0,4-3 16,0 3 32,-4 0-64,0 4 16,5-5 16,-5 1-16,4 0-16,-4-1 16,0 5 0,5-4 0,-5 0-32,4 4 16,-4-5 16,0 5 0,4-4 16,-4-3-16,5 3 32,-5 0-16,0 4-16,4-5-16,0 1 16,-4-1 16,5 1-32,-5 4 16,4-4-32,-4-1 32,4 1-16,-4 4 16,5-4 0,-5-1 16,4 5-32,1-4 16,-5 4 0,0-4 0,4 4-16,-4-5 16,0 1 16,0 4-16,4-5 48,1 5-32,-5-4-16,4 0-16,-4 4 16,4 0-32,1-5 16,-5 1 16,4 0 16,-4 4-16,4-5-32,1 1 32,-1 0-16,1 4 32,-5 0-16,4-5 0,0 5-16,1-4-32,-1-1 48,-4 5 0,4-4 64,1 0-80,-1-1 32,0 1-32,-4 4 16,5 0-32,-5-4 32,4-1 0,1 5 32,-5 0-32,4 0 0,0-4-32,-4 0 32,5 4 0,-5 0 0,4 0 0,0 0-16,1-5 16,-5 5-48,0 0 48,4 0-32,0-4 32,1 4 0,-1 0 0,-4 0 0,5 0 0,-1 0-16,-4-5 32,4 5-16,-4 0 0,5-4 16,-1 4-16,0 0-16,1-4 16,-5 4 0,4 0 0,0-5 16,1 5-16,-1-4-16,-4 4 16,5 0 16,-1 0-32,0 0 32,1 0-16,-5 0 0,4 0-32,0 0 0,1-4 32,-5 4 0,4 0 0,0 0-16,-4 0-32,5 0 32,-5 0 16,4 0 48,1 0-16,-1 0-32,-4 0 0,0 0-16,4 0 0,1 0-16,-1 0 80,-4 0-48,4 0 16,1 0-32,-1 0 32,0-5-32,-4 5 16,5 0 0,-1 0 0,1 0 16,-1-4-16,-4 4 0,4 0 0,1 0 0,-1 0 0,-4 0 0,4 0-16,1 0 0,-1 0 16,-4 0-32,0 0 32,4 0 32,1 0-16,-1 0-32,-4 0 16,5 0 0,-1 0 0,0 0 0,1 0 32,-5 0-32,6 2-16,-1-2 0,-1 0 16,0 0-48,-4 0 48,5 0 16,-1 2-16,0-2 32,-4 0-32,5 0 0,-1 0 16,0 2-32,-4 1-16,0-3 32,5 0 0,-1 0 0,1 0 0,-1 0-16,-4 0 16,4 0 16,1 0-32,-1 2 16,0-2 16,-4 0-16,0 0-16,5 0 16,-1 0-16,0 2 32,-4-2-16,0 0 16,5 0-16,-1 2 32,1 0-64,-5-2 32,0 3-32,4-1 16,0 0 16,1 0 0,-5-2 0,4 0 16,3 2-32,-3-2 16,2 0 0,-6 0 0,7 2-32,0-2 64,-1 0 16,1 0-48,-7 0 0,6 0 32,1 3-64,-1-3 16,1 0 0,-7 0 16,17 0 16,-17 0-32,7 0 48,10 2-48,-17-2 16,0 0-16,7 0 32,-1 0-32,12 0 32,-18 0-16,4 0 0,3 0 0,-1 0 0,12 0 0,-18 0 0,4 0 0,0 0 0,3 0 16,0 0 16,-7 0-32,6 0-32,1 0 64,-1 0-64,1 0 64,-7 0-32,6 0 0,1 0 0,-3 0-32,3 0 64,-7 0-32,17 0 16,-12 0-16,1 0 16,1 0-32,-1 0 0,1 0 32,-1 0 0,12 0-32,-18 0 16,6 0-16,1 0 16,10 0-32,-17 0 32,5 0 32,-1 0-64,3 0 32,12 0 32,-19 0-32,5 0 0,1 0 0,14 0 16,-16 0-32,-4 0 16,7 0 16,10 0 0,-13 0-16,14 0 0,-18 0 0,4 0-16,3 0 0,12 0 16,-14 0-32,-5 0 32,6 0-16,12 0 0,-14 0 32,3 0 0,-7 0-16,17 0 32,-12 0-32,1 0-32,1 0 32,-7 0 0,17 0-16,-13 0 16,1 0 16,1 0 80,-6 0-96,18 0 96,-14 0 32,1 0-48,1 0-64,-6 0-16,4 0 0,3 0-304,0 0 48,-1 0 15,-6 0 241,7 0-256,-1 0 272,12 0 0,-18 0-16,6 0 32,1 0-32,-1 0 0,12-5 16,-18 5-16,6 0 0,1 0 0,-1 0-16,-6 0 16,18 0 0,-14 0 0,3 0 0,-1 0 0,-6 0 0,18 0 0,-18 0-32,6-4 80,1 4-32,-7 0-16,6 0 0,1 0 16,-1 0-16,1 0 0,-7 0 0,7 0 0,-1 0 32,12 0-32,-18 0 0,6 0-32,1 0 16,-1 0 16,1 0 0,-7 0 0,17 0 16,-17 0-16,7 0 32,-1 0-32,-6 0 0,7 0 16,-1 0-32,1 0 32,10-4-16,-12 4 16,-1 0 0,3 0-16,-1 0-16,-6 0 16,18 0-16,-12 0 16,1 0 0,-7 0 0,6 0 0,-6 0 0,18-5 0,-12 5 16,1 0-16,-7 0 0,17 0-32,-10 0 48,10 0-16,-17 0 0,0 0 16,7 0-16,-1 0 16,1 0-16,-7 0 0,17 0 32,-10 0-64,-1 0 32,-6 0 0,18 0-16,-18 0 32,6 0-16,1 0 32,10 0-32,-17 0 16,7 0-16,-3 0 16,-4 0-16,7 0 16,-1 0-32,1 0 0,0 0 16,-7 0 0,6 0 0,1 0-16,-1 0 32,1 0 16,-7 0-32,6 0-32,1 0 32,-3 0 0,3 0-48,-7 0 48,6 0 32,1 0-16,-1 0-16,1 0 0,-7 0 0,17 3 0,-12-3-16,12 0 32,-12 0-16,-5 0 0,6 0 0,12 0 32,-14 0 1,2 0-17,-6 0-16,7 0-16,0 0 16,10 0-33,-13 0 17,-4 0 16,7 0 0,-1 0 16,1 0-16,10 0-16,-17 0 16,5 0 16,-1 0 17,3 0-33,-1 0 16,-6 0-16,7-5 0,10 5 0,-10 0 16,-7 0-16,6 0-16,1-4 16,-3 4 16,3 0-16,-7 0 0,4 0 32,3 0-64,-3 0 32,3 0-32,-7 0 32,6 0 16,1-5-16,-3 5 16,3 0 32,-7 0-48,6 0-16,1 0 32,-1 0-32,1 0-16,-7 0 32,6 0 0,1 0-32,-1 0 64,1 0-64,-7 0 32,7 0 16,10 0 0,-13 0-16,3 0 0,-7 0 0,20 0 0,-16 0 32,0 0-32,3 0 16,-7 0-16,6-4 0,1 4-16,-1 0 16,1 0-32,-7 0 32,7 0-16,-1 0 32,1 0 16,-1 0-32,-6 0 0,5-4 16,1 4-32,-2 0-32,3 0 64,-7 0-16,7 0 0,-1 0 0,-2-5 32,3 5-64,-7 0 32,4 0 32,3 0-32,-1 0 0,1 0 0,-7 0 0,4 0 0,3 0-32,-1 0 32,1 0 32,-7 0-32,7 0 0,-1 0 0,1 0 16,-1 0-32,-6 0 16,7 0-32,-1 0 64,1 0-32,-1 0 16,-6 0-16,7 0 0,-1 0 16,1 0-16,0 0-16,-7 0 16,6 0 16,1 0-32,-1 0 0,-1 0-16,-5 0 32,6 0-16,1 0 32,-3 0 16,3 0-32,-7 0 0,6 0 0,1 0-32,-1 0 32,1 0 32,-1 0 0,1 0-16,-1 0 16,1 0-64,-7 0 32,6 0-16,-1 0 16,-1 0-16,1-4-64,-5 4 80,6 0-129,1 0 33,-3 0 0,0 0 96,-4 0 0,7 0 32,-3 0-16,3 0-32,-3-4 0,3 4 32,-3 0-48,0 0 48,3-5 0,-7 5-16,7 0-16,-3 0 16,0 0 16,3 0-32,-7 0 16,4 0 16,1 0-16,1-4-16,1 4 16,-7 0 0,4 0 16,3 0-32,-1 0 0,-2 0 48,-4 0-32,7 0-32,-3 0 80,1 0-48,1 0 0,-6 0 0,5-4 0,-1 4 0,0 0-16,1 0 16,-5 0 0,4 0 16,0 0 16,1 0-16,-1 0-32,-4 0 16,5 0 0,-1 0-32,2 0 16,-1 0 16,-5 0 0,6 0 16,1 0-16,-1 0 0,-1 0 0,-5 0 0,6 0-16,-1 0 16,1 0 0,1 0 0,-7 0 0,6 0 0,-1 0-32,1 0 64,1 0-32,-7 0 0,6 0 0,1 0 16,-3 0-16,3 0 0,-1 0 0,1 0 0,-1 0 0,1 0 32,-7 0-32,7 0-32,-1 0 64,1 0-32,-1 0-32,-6 0 32,7 0 32,-1 0-32,12 0-32,-18 0 64,0 0-32,4 0-32,3-5 32,-3 5 32,0 0-32,-4 0 0,7 0 16,-3 0-16,1 0 16,-5 0-16,4 0-32,0 0 32,1 0-32,-1-4 80,-4 4-48,4 0 16,-4 0 0,5 0-32,-1 0 0,-4 0 16,0 0 0,5 0 0,-1 0 32,0-5-32,-4 5 0,5 0 0,-1 0-16,0-4 32,1 4-32,-5 0 16,4 0 0,3 0 0,-3 0-64,3 0 48,-7 0 16,4 0 16,2 0-16,1 0 48,0 0-32,-7 0-16,6 0 0,-2 0 0,1 0-16,-1 0 0,-4 0 16,7 0 16,-3 0 0,0 0 0,1 0 32,-5 0-48,4-4 0,1 4-16,-1 0 16,0 0-32,1 0 16,-1 0 32,0 0-16,-4 0-16,0 0 16,5 0 16,-1 0-32,0 0 0,-4-5 32,0 5-16,5 0 0,-1 0 48,1 0-48,-1-4 0,-4 4 0,4 0 0,1 0-48,-1 0 64,0 0-32,-4 0 16,5 0 0,-1 0 0,0 0-16,1-4 32,-5 4-16,6 0 0,1 0 16,-1 0 16,1 0-64,-7 0 32,7 0 0,-1 0-16,1 0 0,-3 0 16,-4 0 0,7 0-16,-3 0 32,2 0-32,-1 0 32,-5 0-16,6 0 16,-1 0-16,-1 0 0,0 0 0,-4 0 0,7 0 0,-3 0 0,3 0 48,-3 0-32,-4 0-16,5 0 16,1 0-16,-1 0 0,-1 0 0,-4 0 0,4 0-16,1 0 0,-1-5-16,0 5 16,-4 0 16,5 0 0,-1 0 0,0 0 0,1 0 16,-5 0-16,4 0 32,1-4-80,1 4 48,-2 0-16,-4 0 16,5 0-16,-1 0 48,3 0-16,-3 0-16,3 0 0,-3-4-16,3 4 16,-1 0-16,-6 0 16,7 0 32,-1-5 0,12 5-32,-18 0 0,6 0 16,1 0-32,-1 0-16,1 0 32,-7 0 0,6 0-32,1 0 32,-1 0 0,1 0-16,-7 0 16,7 0 16,-1 0-64,12 0 80,-18 0-80,0 0 48,6 0-16,1 0 16,-1 0-16,1 2 64,-7-2-48,6 0 0,12 0 48,-18 0-64,4 3 16,-4-3 0,7 0 0,-1 0 0,1 0 0,-3 0 0,-4 0 0,7 0 0,-3 0 0,3 2 16,-3-2-16,-4 0 0,6 0-48,-6 0 48,7 0 0,0 0 32,-3 0-64,0 0 64,3 0-64,-3 0 16,3 0 16,-3 0 0,-4 0 0,4 0 0,3 0 16,-3 2-16,1-2 48,-5 0-48,4 0 0,0 0 0,3 0 16,0 0-32,-7 0 16,4 0 0,0 0-16,3 0 16,-3 0-32,-4 0 32,7 0 0,-3 0 48,0 0-64,3 0 32,-7 0-16,4 0-16,3 0 16,-1 0 0,-1 0 0,-5 0 0,4 0 0,1 0 0,-1 0 16,2 0-16,-6 0 0,5 0 0,-1 0 0,1 0-16,-1 0-16,-4 0 32,4 0 0,1 0 48,-1 0-96,0 0 80,1 0-64,-1 0 16,0 0 16,1 2 0,-5-2 0,4 2 0,-4 0-16,5 1 0,-1-3-32,-4 0 48,4 0-16,3 0-32,-3 0 48,1 2 32,-5-2-32,4 2 0,0 0 32,1-2-32,-1 0 16,-4 0-16,7 0 32,-1 0-32,1 0 0,10 0-32,-17 0 32,7 0-16,-1 2 16,12-2 16,-18 0-32,6 0 16,1 0-16,-1 0 16,-6 0 0,7 0 0,-1 0 0,-1 0 0,1 0 16,-6 0-16,5 0 16,-1 0-16,0 0 32,1 0-32,-5 0 0,4 0 16,3 0-16,-3 0-16,0 0 16,-4 0 0,5 0-32,-1 0 32,0 0 32,3 0-32,-7 0 0,7 0 0,-1 0-32,-2 0 64,3 0-32,-7 0 0,4 0 16,3 0-16,-3 0-16,3 0 32,-7 0-16,6 0 0,1 0 16,-1 3-32,1-3 0,0 0 16,-1 0 0,1 2 0,-1-2 0,-6 0 0,7 2-32,-1-2 64,1 0-16,-1 0-16,1 0 0,-1 0-16,1 0 16,0 0 0,-7 0 0,6 0 16,-2 0-16,1 0 0,1 0 16,-6 0-16,5 0 16,-1 0-16,0 0 0,1 0 0,-5 0 0,4-4-48,-4 4 80,7 0-16,-1 0-32,-6 0 16,7 0 16,10 0-32,-17-5 16,0 5 16,0 0-16,5 0-16,-1 0 0,0 0 32,1 0-16,-5 0 0,0 0 16,4-4-16,0 4 0,1 0 0,-5 0 0,0 0-32,4 0 16,1 0 16,-1 0 0,-4 0 0,4 0 32,1 0-32,-1 0 0,0 0 48,-4 0-48,5 0-32,1 0 32,-1 0 0,1 0-32,-6 0 32,7 0-16,-1 0 16,1 0-32,-1 0 32,-6 0 0,7 0 0,-1 0 0,1 0 32,0 0-32,-7 0 0,6 0 16,1 0 0,-1 0 0,1 0-16,-7 0 0,6 0 0,1 0-16,-3 0 32,1 0-32,-5 0 16,6 0-16,-2 0 32,3 0-32,-3 0 16,-4 0 0,7 0 16,-1 0-32,-1 0-32,-1 0 48,-4 0 0,7 0 0,-3 0 0,3-5 48,-3 5-48,-4 0 0,7 0-48,-1 0 48,1 0 0,-1 0 0,-6 0 0,7 0 32,-1 0-64,1 0 64,-1 0-32,-6 0 0,7 0 0,-1 0 16,1 0-16,-3 0 16,-4 0-16,5 0 16,-1 0-48,0 0 16,1 0-16,-5 0 32,4 0 0,1 0 0,-1 3 0,0-3 32,-4 0-32,5 0-32,-1 0 64,3 0-32,-3 0-32,-4 0 32,4 0-16,3 2 16,-3-2 0,1 0 48,-5 0-48,6 0 16,-2 0 0,3 0-32,-3 0 32,-4 0-16,7 0-32,-3 0 0,1 0 64,1 0-64,-6 0 32,5 0 32,-1 0-16,0 0 0,1 0-16,-5 0 0,4-5 0,-4 5-16,4 0 0,1 0 32,-5 0-16,4 0 0,0 0-16,1 0 16,-1 0-32,-4 0 32,5 0 32,-1 0-16,-4 0-32,4 0 16,-4 0 0,5 0 0,-1 0 16,0-4 16,1 4-32,-5 0 0,4 0 0,0 0 0,-4 0-48,5 0 64,-5 0-16,4-4-16,1 4 32,-5 0 0,4 0-16,-4 0 0,4 0 0,1 0-16,-5 0-32,4 0 32,-4 0 16,4 0 16,1-5 32,-1 5-48,-4 0 0,4 0 0,1 0 0,-1 0 0,-4 0 0,5 0 0,-1 0-16,0 0 16,1 0 0,-5 0 0,4 0-32,0 0 64,1 0-64,-1 0 16,-4 0 16,4 0-16,1 0 16,-1 0 0,1 0-16,-1 0 16,-4 0-32,4 0 32,1 0 0,-5 0 0,4 0 32,0 0-32,1 0 16,-1 0 0,-4 0-16,4 0 0,1 0-16,-1 3 16,-4-3 0,5 0 0,-1 0 0,-4 2-48,4-2 48,-4 0 0,5 0 0,-1 0 0,0 0 48,1 0-32,-5 0-16,0 0-16,4 0 16,0 0-16,-4 0 16,5 0 0,-1 0 16,1 0-16,-5 0 0,0 0 32,4 0 16,0 0-64,-4 0 16,0 0-32,5 0 0,-5 0 48,4 0 0,-4 0-16,0 0 0,0 0-16,4 0 0,-4 0 16,5 0 0,-1 0 16,-4 0-48,4 0 48,-4 0-16,5 0-16,-1 0-32,-4 2 32,5-2-32,-5 0 48,4 0 0,-4 2 32,4-2-16,1 0 48,-5 0-64,0 0 16,4 0-16,0 0 0,-4 0 0,0 0 32,5 0-48,-5 0 16,0 0 48,0-4-32,4 4-16,-4 0 0,0-5 16,0 5-16,0 0 16,0-4-48,0 4 32,0 0-16,0 0-16,4 0 64,-4 0-32,5 0 0,-5 0-32,4 0 32,1-4-16,-5 4 16,4 0-16,-4 0 48,4 0-48,1 0 0,-5 0 16,4 0 16,0 0-16,-4 0-16,5 0 0,-5 0 16,4 0 0,-4 0 0,4 0 0,-4 0 16,0 0-16,0 0-16,5 0 32,-5 0-32,0 0 16,0 0 32,4 0-32,-4 0 0,0 0 16,5 0-48,-5 0-16,4-5 80,-4 5-32,0 0 16,4 0-16,-4 0 16,0 0-32,5 0 32,-5 0-16,0 0-16,4 0 48,0 0 0,-4-4-64,0 4 32,0 0 32,5 0-32,-5 0-64,0 0 80,0 0-16,4 0-16,0 0 0,-4 0 48,5 0-32,-5 0 0,0-4 0,0 4-16,0 0 0,0 0 16,0 0-32,0 0 16,4 0 16,-4 0 0,0 0-16,0 0 0,0 0 16,5 0 16,-5 0 0,4 0-16,-4 0 0,0 0 16,4 0 32,-4 0-64,5 0 16,-5 0 0,4 0 0,0 0-32,-4 0 32,5 0-32,-1 0 32,-4 0 32,0 0 0,0 0-32,4 0 0,-4 0 16,0 0-32,0 0-32,0 0 32,0 0 32,5 0-16,-5 0 0,0 0-64,4 0-32,-4 0 16,5 0 48,-5 0 32,0-5-16,4 5 32,0 0-16,-4 0 0,5 0 0,-1 0 16,-4 0-32,0 0 16,4 0-48,-4 0 32,0 0 16,0 0 16,0 0 16,0 0-16,0-4 176,0 4-192,0 0 16,0 0-32,5 0 192,-5-5-176,0 5 0,0 0 192,4 0 1,-4 0-193,0 0-16,0 0 16,4 0-16,-4 0-17,0 0 66,0 0-33,5 0 32,-5 0-48,0 0 16,0 0-16,4 0-17,-4 0 66,0 0-33,0 0 32,0 0 0,0 0-32,5 0-32,-5 0 16,0 0-33,0 0 82,0 0-33,0 0 32,4 0-64,-4 0 32,0 0-33,0 0 66,0 0-33,4 0-65,-4 0 81,0 0-16,0 0 16,0 0-32,0 0-64,0 0 0,0 0-512,0 0-480,0 0-833,0 0-961,0 0 2866,5 3-2689,-5 3-624,0-6 3313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14:36:06.919"/>
    </inkml:context>
    <inkml:brush xml:id="br0">
      <inkml:brushProperty name="width" value="0.1" units="cm"/>
      <inkml:brushProperty name="height" value="0.1" units="cm"/>
    </inkml:brush>
  </inkml:definitions>
  <inkml:trace contextRef="#ctx0" brushRef="#br0">41 168 240,'0'0'0,"0"1"16,-1 0 0,-2 1 0,3-2-16,-1 1 0,-1 1 16,2-2 0,-1 0 0,1 0-16,0 0 32,-2 1-16,2-1 32,-1 0 0,1 0-48,-2 1 96,0-1 32,1 0 48,-1 0 48,2 0-224,-1 0 272,-2 0 16,3 0 48,-1 0 17,1 0-353,0 1 368,0-1 0,-2 0 16,2 0-16,0 0-368,-1 0 368,1 0 1,0 0-17,-2 0-16,2 0-336,0 0 320,0 0 0,0 0 16,0 0 1,0 0 15,0 0-352,0 0 368,0 0 0,0 0 0,-1 0 0,1 0-368,0 0 337,0 0-17,-2 0 16,2 0-32,0 0-304,-2 0 288,2 0-16,-1 0-32,1 0-64,0 0-176,0 0 160,0 0 17,0 1-65,-2-1 48,2 0-160,0 0 192,-1 0 0,1 1 32,-3-1 0,3 0-224,0 0 208,0 0 16,0 0-16,0 0-48,0 0-16,0 0-31,-1 0-17,1 0 32,0 0-128,0 0 112,0 1 16,0-1 16,0 0-16,0 0-128,0 0 128,0 0 16,0 0 16,0 0 0,0 0-160,0 0 160,0 0-32,0 0-16,0 0 16,0 0-128,0 0 112,0 0 0,0 0 1,4 0-33,-4 0-80,0 0 112,3 0-16,0 0 16,-3 0-32,0 0-80,3 0 96,0 0 16,0 0-32,1 0 16,-4 0-96,5 0 96,-2 0-32,2 0 16,-1 0 16,-4 0-96,4 0 64,1 0 32,0 0 0,0 0-48,-5 0-48,4 0 64,2 0-16,-2 0 0,1-2 0,-5 2-48,6 0 16,-2 0 32,1 0 0,0 0 16,-5 0-64,5 0 80,-1 0-32,2 0-32,-2 0-32,-4 0 16,5 0-32,0 0 64,-1 0-16,0 0 0,-4 0-16,4 0 32,0 0-16,1 1-16,0 0 49,-5-1-49,5 0 32,0 1-16,0-1 32,0 1-16,-5-1-32,5 0 16,0 0 16,-1 0-16,1 0-16,-5 0 0,5 0 16,0 1-16,0-1 0,0 1-16,-5-1 16,4 0 16,2 0 16,-1 2-16,-1-1 16,-4-1-32,3 1-32,2 0 32,1 0 0,-2-1 0,-4 0 0,5 0 48,0 0-16,0 1-16,0-1 16,-5 0-32,5 0 0,-1 0-32,1 0 16,-2 1-16,-3-1 32,6 1 240,-3 0 48,2 0 0,-1-1 32,-4 0-320,6 0 64,-2 0-32,1 0-16,0 0 32,-5 0-48,5-2 64,0 2-16,0 0 0,0 0 0,-5 0-48,4 0 48,2 0-32,-2 0 32,1 0 0,-5 0-48,5 0 0,0 0 32,-1 0 0,2 1-64,-6-1 32,5 0 0,-1 0 32,2 1-64,-2-1 32,-4 0 0,5 1 80,8-1-80,-9 0 16,0 0 32,-4 0-48,5 0-16,8 2 16,-10-2 16,2 1-16,-5-1 0,6 1 33,-2-1-17,11 0 16,-12 0 0,-3 0-32,5 0-32,8 0 64,-10 0-16,10 0 16,-13 0-32,3 1 48,11 0-32,-11 0-16,10-1 32,-13 0-32,5 0 48,0 0-48,9 0 0,-10 0 32,-4 0-32,4 0 16,13 0 16,-14 0 16,11 0-48,-14 0 0,3 0 48,3 0-16,6 0-16,-8 0 16,-4 0-32,5 0-32,9 0-16,-11 0 48,11 0 32,-14 0-32,3 0 0,10 0 16,-8 0 16,10 0-64,-15 0 32,4 0 32,10 0-32,-10 0 0,11 0 16,-15 0-16,4 0 0,13 0 0,-12-2 0,13 2 0,-18 0 0,13 0 0,-8 0 0,13 0 32,-14 0-32,-4 0 0,15 0 16,-10 0 16,11 0-64,-11 0 64,-5 0-32,15 0 0,-10 0 32,8 0-32,-8 0 0,-5 0 0,15 0 0,-11 0 0,12 0 16,-10-2 16,-6 2-32,15 0 16,-9 0-64,11 0 80,-11-3-64,-6 3 32,19 0 32,-14-2-16,14 2-64,-6-2 80,-13 2-32,13-2 16,0 2-16,0-2 0,1 0 32,-14 2-32,12 0-32,-7-3 32,15 3 0,-7-2 0,-13 2 0,5 0 0,13 0 0,-14-2 0,16 2 0,-20 0 0,13-2 0,0 2 48,0 0-48,0 0 32,-13 0-32,13 0 0,0 0-48,0 0 48,-8 0 0,-5 0 0,20 0-32,-16 0 32,14-2-16,-4 2-16,-14 0 32,12 0 0,1 0 48,2 0-48,-2 0 0,-13 0 0,13-3-16,0 3-16,2 0 16,0 0 16,-15 0 0,12 0 16,3 0-32,-2-2 16,2 2 16,-15 0-16,15-2 32,-1 2-32,1-2-32,-1 2 32,-14 0 0,15 0 32,1 0-16,-1-2 16,-1 0-32,-14 2 0,14-3-32,-1 3 32,0 0 0,0-2 0,-13 2 0,15 0 0,-3 0 0,3-2 0,-2 2 0,-13 0 0,13 0 0,2 0 32,-2 0-32,0 0-32,-13 0 32,15 0 0,1-2-16,0 2 32,0-2-16,-16 2 0,16 0 0,1 0 32,-1 0-32,1-3 0,-17 3 0,14 0 0,1-2 0,-1 0 0,1 0-32,-15 2 32,15 0 0,-3-2 32,3 0-32,-2 2-32,-13 0 32,13-3 0,0 3 0,1 0 0,-10 0 0,-4 0 0,19 0 32,-4 0-32,-2 0 16,2-2 16,-15 2-32,15 0-32,-1 0 32,1 0 0,-2-2-16,-13 2 16,15 0 16,1 0-32,-1-2 16,3 2 0,-18 0 0,16-2-48,1 2 64,0-3-32,-1 3 32,-16 0-16,15-2 32,-1 2-16,3-2 16,-1 0-32,-16 2 0,15 0 0,1-2-48,-1 2 48,0 0 16,-15 0-16,14 0 32,2 0-32,-1 0 32,-1 0-64,-14 0 32,15 0 0,-2 0-32,2-2 32,0 2 0,-15 0 0,14 0 0,2-3 64,1 3-64,-1 0 16,-16 0-16,17 0 32,-3 0-64,2 0 64,-1 0-32,-15 0 0,14 0-32,3 0 64,-2 0-32,1 0-32,-16 0 32,14 0 32,3 0-64,-3 0 32,1-2 32,-15 2-32,15 0 0,-1-2 16,2 2 16,1-2-64,-17 2 32,14 0 32,3 0-32,-3 0 16,-1 0-16,-13 0 0,15-2 0,-10-1 0,14 3-16,-5 0 16,-14 0 0,12 0 0,2 0 16,-1-2-16,-1 2-16,-12 0 16,14 0 16,-10-2-32,16 2 16,-7 0 48,-13 0-48,5 0 0,13 0 0,-13 0 0,12 0-48,-17 0 48,14 0 16,-10-2-16,18 2 0,-9 0-16,-1 0 16,-12 0 0,15 0 16,-1-2-16,-2 2 32,1 0-64,-13 0 32,13 0 0,2 0 0,-2 0 0,0-2-16,-13 2 16,13 0-32,0 0 64,-8 0-32,14-3 0,-19 3 0,6 0-32,12 0 32,-6 0-16,-6 0 16,-6 0 0,15 0 48,-10 0-80,10 0 32,-10 0 0,-5 0 0,16 0-48,-11 0 80,11 0-32,-2 0 16,-14 0-16,4 0 32,14-2-32,-13 2 0,13 0 0,-18 0 0,4 0 0,13 0 0,-12 0-32,13 0 32,-18 0 0,5 0-16,11-2 32,-11 2 16,12 0-32,-17 0 0,4 0 0,11 0-32,-11-2 32,11 2 0,-15 0 0,5 0 32,10 0-32,-10 0-32,9 0 64,-14 0-32,5 0 0,8 0 0,-8 0 16,8 0-32,-13 0 16,4 0 16,8 0-16,-6 0-16,8 0 32,-14 0-16,3 0-16,12 0 16,-10 0 0,9 0 16,-14 0-16,5 0 0,12 0-16,-13 0 16,11 0 16,-15 0-16,5 0 0,9 0 32,-8 0-32,12 0-32,-18 0 32,4 0 0,15 0 32,-5 0-32,-1 0 32,-13 0-32,15 0 0,-3 0 0,2-2-32,-10 2 0,-4 0 32,20 0-48,-15 0 80,11-3-16,-11 3-16,-5 0 0,18 0 64,-13 0-64,11 0 16,-11 0-32,-5 0 16,16 0 0,-11 0-32,12 0 32,-13 0 0,-4 0 0,15 0 0,-10 0 0,9 0 0,-8 0-32,-6 0 32,15 0 32,-9 0-32,13 0 0,-14 0 32,-5 0-32,18-2-32,-5 2 32,-8-2-32,13 2 32,-18 0 0,13-2 32,-8 2-64,14-2 64,-14 2-64,-5 0 32,20-2 32,-8 2-32,-6-3 0,13 3 0,-19 0 0,13 0-32,0-2 32,1 0 32,0 0-64,-14 2 32,14 0 32,-1 0-32,0 0 0,1 0-32,-14 0 32,12 0-16,2-2 16,-2 2 0,2 0 16,-14 0-16,12-3 32,1 3-32,1-2-32,0 2 32,-14 0 0,13 0 0,0-2 32,2 2 0,0-2-32,-15 2 0,14 0-32,1-2 32,1 2-32,-2 0 32,-14 0 0,17-2 32,-2 2-32,1-3 32,-2 3-32,-14 0 0,15 0 16,0 0-16,-1 0 0,0-2 0,-14 2 0,12 0 0,3-2 32,-2 2-64,0-2 32,-13 2 0,13 0-16,-8 0-16,13-2 80,-13 2-48,-5 0 0,18 0 32,-13 0-32,13 0-32,-14-3 64,-4 3-32,20 0 16,-7 0-16,-8 0 32,16 0-32,-21 0 0,5-2 0,13 2-32,-5 0 64,0-2-64,-13 2 32,13 0-16,1 0 16,1 0-32,0 0 32,-15 0 0,14-2 0,3 2 32,-2 0-16,1 0-32,-16 0 16,14-2 0,3 2 0,-1-2 0,0 2 0,-16 0 0,18 0 16,-1 0-16,-2 0 0,3-3 0,-18 3 0,15 0-16,2-2-16,-1 2 32,0 0-16,-16 0 16,16-2 16,1 0 16,0 2-32,1 0 0,-18 0 0,17-2 0,1 2-32,0-3-48,-4 1-16,-14 2 96,18 0-80,-3 0-32,1 0 80,2 0 32,-18 0 0,15-2 48,0 2-16,0 0-32,2 0 16,-17 0-16,16 0 0,-2 0 0,1 0 32,2 0-32,-17 0 0,14 0-32,2 0 32,-1 0 0,2 0 0,-17 0 0,14 0 0,1 0 0,0 0-16,-3 0-16,-12 0 32,14 1 32,0 0-32,-9 0 16,15 0-16,-20-1 0,12 0 0,2 2 32,0-1-32,-1 0 16,-13-1-16,13 1 0,0 0 0,-8-1 0,15 1 0,-20-1 0,13 1 0,-1-1 0,2 0-16,1 1 16,-15-1 0,12 0 0,3 1 16,-2-1-16,-8 1 0,-5-1 0,20 0 64,-16 0-64,14 1-32,-13-1 64,-5 0-32,17 2 0,-13-1-32,11 0 64,-11 0-16,-4-1-16,15 1-16,-9 0 32,6 0-16,-6 0-48,-6-1 48,12 1 0,-9-1 0,11 1 0,-10 0 32,-4-1-32,17 2 0,-12-1-32,13 0 80,-14-1-48,-4 0 0,15 1 32,-10 0-16,9 0-64,-8 0 48,-6-1 0,16 0-16,-11 1 16,11 0 16,-12 0 16,-4-1-32,18 0 0,-12 1 0,8-1 0,-9 0-32,-5 0 32,16 0 0,-10 2 32,8-1-64,-9 0 64,-5-1-32,13 0 0,-8 0 0,8 1 0,-8 0 0,-5-1 0,16 1 0,-11 0 0,10-1 0,-11 1 0,-4-1 0,15 1-160,-12-1-16,12 1 0,-11-1 0,-4 0 176,15 0 0,-9 0 0,11 0 0,-12 0 0,-5 0 0,16 0 32,-10 0 16,9 0-48,-10 1 0,-5-1 0,17 0-32,-13 0 32,11 0 32,-10 0 0,-5 0-32,15 0 0,-10 0 0,8 0 16,-8 0-32,-5 0 16,12 2 0,-9-2 0,12 0 0,-12 0 0,-3 0 0,15 0 0,-10 0 48,10 0-48,-12 0 0,-3 0 0,16 0 0,-11 0-32,10 0 32,-10 0 0,-5 0 0,13 1 48,-10-1-48,10 0 0,-10 1 0,-3-1 0,13 0 0,-9 0 32,10 0-32,-10 0 0,-4 0 0,4 0 0,13 0 0,-14 0 0,10 1-32,-13-1 32,5 0 0,8 0 0,-10 0 32,10 1 16,-13-1-48,3 0-32,10 1 32,-9-1 0,8 0 0,-12 0 0,6 0 32,6 0 0,-6 0-16,6 1-32,-12-1 16,4 0 0,10 0-32,-9 0 32,10 0 32,-15 0-32,3 0-32,10 1 64,-8 0-32,8 0 16,-13-1-16,4 1 48,8 1-64,-9-2 16,3 0 0,-6 0 0,14 1-32,-11-1 32,3 1 0,8-1 0,-14 0 0,4 0 0,10 0 32,-11 1-64,10 0 64,-13-1-32,3 1 0,2 0 0,10-1 16,-12 1-16,-3-1 0,5 1-48,8 0 80,-13 0-64,5 1 32,-5-2 0,5 1 32,10-1-32,-12 0 0,2 1 16,-5-1-16,14 0 0,-14 0 32,5 0-16,0 0-16,-5 0 0,5 1 0,8 0-16,-13 0 16,5-1 0,-1 1 0,-4-1 0,6 0 0,6 0 0,-8 0 0,1 0 0,-5 0 0,5 1 16,9 0 16,-10 0-64,0-1 16,-4 0 16,14 1 0,-11-1 0,2 0 0,-1 0 16,-4 0-16,14 0 0,-10 2 32,1-2-32,-5 0 0,13 0 32,-8 0-64,0 0 64,-5 0-32,5 0 16,-1 0-16,2 0 0,-1 0 32,-5 0-32,4 0 0,2 0 16,-2-3-16,1 3-16,-5 0 16,5 0-32,0 0 16,0 0 16,0 0 0,-5 0 0,4 0 0,0 0 16,0 0-16,2 0 32,-6 0-32,3 0 0,2 0 0,-2 0 0,2 0 16,-5 0-16,5-2 0,0 2 32,-2 0-32,2 0 16,-5 0-16,4 0-112,2 0 32,-3 0-16,0 0-32,-3 0 128,3 0 0,2 0 0,-1 0-32,0 0 32,-4 0 0,4 0 32,-1 0-32,0 0 0,0 0 0,-3 0 0,3 0-48,1 0 16,-1 0 32,0 0 48,-3 0-48,4 0 32,-1 0 16,0 0-48,1 0-32,-4 0 32,3 0-16,0 0 16,2 0 0,0-2 0,-5 2 0,3 0 16,1 0-32,0 0 16,-1 0 0,-3 0 0,5 0 16,-2 0-16,3 0 0,-3-2 0,-3 2 0,5-2 0,-2 2 32,0-3-16,0 3 48,-3 0-64,5 0 0,-1 0-32,0 0 32,1 0-32,-5 0 32,3 0 32,0 0-32,3-2-32,-3 2 32,-3 0 0,3 0-16,0 0 16,2 0 0,-2 0-32,-3 0 32,5-2 32,0 2-16,-2 0 16,2 0 0,-5 0-32,3 0 0,1 0-32,-1 0 0,0 0 32,-3 0 0,4 0 0,-1 0 32,0-2 0,0 2-64,-3 0 32,3 0 0,3 0 0,-3 0 0,2 0 0,-5 0 0,3 0-32,2 0 16,-2 0 16,2 0 16,-5 0-16,5 0 0,0 0 0,-1 0 32,10 0-32,-14 0 0,3 0 32,1 0-64,2 0 64,-1 0-32,-5 0 0,4 0 0,2 0 0,-3 0 0,2 0 0,-5 0 0,3 0 16,0 0 16,0 0-32,0 0 0,-3 0 0,3-2-48,1 2 48,-4-2 0,0 2 0,3 0-32,-3 0 32,0 0 0,3 0 0,-3 0 32,4 0-32,-4-3 0,0 3 0,3 0 16,-3 0-32,0 0 32,4 0-16,-4 0 0,0 0-16,3 0 16,-3 0-32,0 0 0,0 0 32,2 0 32,-2 0 0,0 0-32,0 0-32,4 0 64,-4 0-32,0 0-32,0 1 32,0-1 32,0 0-64,0 0 32,0 0 32,0 0-32,3 0 0,-3 0 0,3 0 0,-3 0 0,0 0 0,4 0 0,-1 0-32,-3 0 0,0 0 32,3 0 0,1 0 0,-4 0 0,3 0 0,-3 0 0,3-2 64,0 2-64,0 0 0,-3 0 0,4 0 0,-4 0 0,3 0 16,-3 0-16,3 0-48,-3 0 16,4 0 32,-4 0 0,3 0 0,-3 0 32,3 0-32,-3 0 0,0 0-32,3 0 96,0 0-96,-3 0 32,0 0 0,0 0 32,0 0-32,0 0 0,0 0 0,0-2 0,4 2 0,-4 0 0,3 0 0,-3 0 0,3 0 0,-3 0-32,4 0 32,-4 0 0,3-2 32,0 2-32,-3 0-32,4 0 64,-4 0-32,3 0 0,0 0 0,0 0 16,-3 0-32,0 0 16,3 0 0,1 0-32,-4 0 64,0 0-32,3 0-32,-3 0 64,0 0-32,3-2 0,-3 2 16,0 0-32,0 0 16,4 0 16,-4-2-32,0 2 32,0 0-32,0 0 16,3 0 0,-3 0-32,3 0 32,-3 0 0,0-3 0,3 3 32,-3-2-32,0 2 0,0 0 16,3 0-16,-3 0-16,0 0 16,3 0 0,-3 0-32,4 0 0,-4 0 32,0-2 0,3 2 0,-3 0 0,0 0-16,0 0 32,4 0-32,-4 0 16,3 0 0,0 0 16,-3 0-16,0 0-16,0 0 32,3 0 16,0 0-32,-3 0 0,3 0 0,1 0-32,-4 0 32,3 0 0,-3 0 32,3 0-64,-3 0 32,0-2 32,4 2 0,-1 0-32,-3 0 0,0 0 16,4 0-32,-4 0-16,0 0 32,0 0-32,3 0 64,-3 0-64,0 0 32,0 0-16,0 0 16,0 0 16,0 0-16,0 0-16,0-2 32,0 2 16,0 0-64,0 0 32,3 0 0,-3 0 32,0 0-32,0 0-32,0 0 32,3 0-16,-3 0 32,0 0-16,0 0-16,0 0-16,0 0 64,0 0-32,0 0-32,0 0 16,0 0 16,0 0 16,0 0-32,0 0 16,0 0 16,3 0-16,-3 0 32,0 0-32,0 0-32,0 0 32,0 0-128,0 0-64,0 0 192,0 0-417,0 0-367,-1 0-353,-4 0-751,5 0 1888,-5 0-3106,0 0-1728,2 8-1105,3-8 5939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4:24.568"/>
    </inkml:context>
    <inkml:brush xml:id="br0">
      <inkml:brushProperty name="width" value="0.07" units="cm"/>
      <inkml:brushProperty name="height" value="0.07" units="cm"/>
    </inkml:brush>
  </inkml:definitions>
  <inkml:trace contextRef="#ctx0" brushRef="#br0">0 58 2401,'0'0'0,"0"-2"160,0-6-176,0 8 16,0-11-16,5 4 0,3-1-16,13 0 0,-21 8 32,5-3-32,16-2 0,-16 3 16,3-1 32,-8 3-16,5 0 32,1 0-16,-1 0 64,-5 0 32,0 0-112,0 0 176,0 0 80,0 0 16,0 0 0,0 0-272,0 5 272,0 0 16,0 1-31,0-1-17,0-5-240,0 8 192,0 12-64,0-12-16,0 16-32,0-24-80,0 8 80,0 23 0,0-8 48,0 3 48,0-26-176,-3 29 256,3 2 48,-2 6 48,-1 4 33,3-41-385,-5 45 400,-1 2-48,-1 2-48,1 1-96,-1 4-64,7-54-144,-6 58 80,1 2-16,0 5-16,5-65-48,-3 68 32,3-68-32,-5 73 16,3 0-16,-4 2 16,4 3 16,2-78-32,-5 78 0,2 1 16,3-1 0,-3-3 0,3-75-16,0 76 48,-2-3 1,2-3 15,0-2 0,0-68-64,0 68 144,0-3 32,0-2 64,0-1-16,0-62-224,5 63 208,-5-3-16,5-6-48,0-2 0,-5-52-144,6 50 112,-6-1-32,7-4 16,1-1 0,-8-44-96,8 44 64,13-2 16,-13 0 17,15-6-49,-23-36-48,8 39 64,21-2 0,-9 2 0,1-3 0,-21-36-64,21 39 48,0 1-16,2-7-32,1 1 0,-24-34 0,23 34 16,3-3-16,3 1 48,-3 2-32,-26-34-16,26 28 80,3 1-32,-3-3 0,5-3 0,-31-23-48,32 24 48,4-3 16,0 0-16,1-14 32,-37-7-80,39 29 48,-2-21 16,-1 18 0,3-18 0,-39-8-64,37 23 64,4-15 0,4 16 16,-4-19-48,-41-5-32,47 21 48,3-16 0,-1 16 0,1-16-32,-50-5-16,49 8 16,3 15 0,0-18 32,1 16-48,-53-21 0,54 5 16,-2 19-16,6-16 16,-1 18 16,-57-26-32,57 8 0,3 18 0,0-19 16,3 20 0,-63-27-16,62 7 64,-2 14-32,3-13 0,2 0-16,-65-8-16,65 21 32,6-16 16,-1 0-16,0 0 81,-70-5-113,68 0 64,0 0-16,-6 0 0,-2 0-16,-60 0-32,55 0 32,-3 0 32,-5 0 48,-5 0 0,-42 0-112,36-2 112,-4 2 16,-6-3-48,0 0 80,-26 3-160,23-2 128,-2-1 16,-13 1 48,13-1-32,-21 3-160,5-3 272,0 1 0,3-6 33,-3 3-1,-5 5-304,0-3 304,0-2-48,0 0-16,0 2 0,0 3-240,0-2 160,0-4-32,-3 4-32,-4-1-64,7 3-32,-6 0-48,-1 0-48,-1 0 32,3 0-16,5 0 80,-8 0-64,0 0 0,3 5-16,-3 1-32,8-6 112,-5 5-64,2 0-48,-2 0-32,2-5-256,3 0 400,-5 5-945,0-5-815,2 6-1106,-2 1-879,5-7 3745,-8 8-5315,8-8 5315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4:33.684"/>
    </inkml:context>
    <inkml:brush xml:id="br0">
      <inkml:brushProperty name="width" value="0.07" units="cm"/>
      <inkml:brushProperty name="height" value="0.07" units="cm"/>
    </inkml:brush>
  </inkml:definitions>
  <inkml:trace contextRef="#ctx0" brushRef="#br0">394 48 608,'0'0'0,"-3"0"32,1 5-32,-3-5 0,5 0 0,-3 5 0,0-5-16,1 5 16,2-5 0,-3 5 0,3-5-608,0 0 608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5:46.262"/>
    </inkml:context>
    <inkml:brush xml:id="br0">
      <inkml:brushProperty name="width" value="0.07" units="cm"/>
      <inkml:brushProperty name="height" value="0.07" units="cm"/>
    </inkml:brush>
  </inkml:definitions>
  <inkml:trace contextRef="#ctx0" brushRef="#br0">4967 19 800,'0'0'0,"-7"0"32,-1 0 0,-13 5 0,21-5-32,-5 0 16,-3 0-16,0 5 16,3-5-16,5 0 0,-8 0 16,0 0-16,3 0 16,0 0-16,5 0 0,-5 0 16,2 0 0,-2 0 16,2 0 0,3 0-32,-5-2 64,2-1 16,-2 3 0,2-3 32,3 3-112,-2-2 112,-1-1 0,3 1-16,-2-1 0,2 3-96,0 0 80,0 0-16,0 0 0,0 0 0,0 0-64,0 0 80,0 0 17,5 0-1,-5 0 0,0 0-96,5 0 112,0 0 16,-5 0 16,5 0 16,1 0-32,-6 0-128,5 0 160,0 0 0,3 0 0,-8 0-160,8 0 160,-8 0-160,8 0 208,-1 0-32,1 0 16,0 0 17,-8 0-209,8 0 192,0 0 16,13 0-16,-16 0-16,-5 0-176,8 0 144,12 0 16,-14 0-64,14 0 32,-20 0-128,6 0 96,20 0-32,-18 0 0,18-3-16,-26 3-48,7 0 64,22 0-16,-21 0 16,23 0 16,-31 0-80,21-2 64,2 2 16,1 0 1,-1 0 63,-23 0-144,24 0 112,-1-3 32,3 3-64,0 0 32,-26 0-112,26-2 96,1 2 16,-1 0 32,0 0-48,-26 0-96,23 0 80,3 0 0,0 0-32,0 5-16,-26-5-32,26 5 32,3-5 0,-3 5-16,0 0 16,-26-5-32,29 6 16,-1-1 16,1 0 32,0 0-16,-29-5-48,28 6 48,-1 1 16,-1 1 0,0 0 0,-26-8-64,28 21 64,1-16-16,0 3 0,-1 18 0,-28-26-48,29 5 16,-3 19 16,3-17-16,-1 17 16,-28-24-32,29 8 32,5 15 1,-5-15-17,-1 18 0,-28-26-16,29 8 48,-3 21-16,0-22 0,0 22 0,-26-29-32,24 8 32,2 18 0,0-18 32,0 20 0,-26-28-64,26 8 160,-3 23 16,1-10-32,-3 0 32,-21-21-176,23 21 96,0 2-48,1 4 16,2-4 0,-26-23-64,23 26 64,-2 0-16,5 0 0,-2 3-32,-24-29-16,26 31 16,0-2 0,0-3 32,3 2 0,-29-28-48,26 27 32,2-1 0,1 2 0,0-2 16,-29-26-48,26 29 32,-3-6 0,3 4-16,0-4 32,-26-23-48,29 23 0,-3 1 0,3-1 48,-1 1 16,-28-24-64,26 23 64,1 3 32,1-2 1,-4 2-49,-24-26-48,23 26 96,3 0 0,-5 3-48,2-3 96,-23-26-144,21 28 48,0 4 16,0-4 32,-13 4-32,-8-32-64,31 28 144,-10 3 48,-13 1-64,20 2-32,-28-34-96,8 34 48,21-1-32,-8 1 0,0 0 32,-21-34-48,26 34 32,-3 0 0,1 0-32,2 0 0,-26-34 0,23 31 0,1 3 32,2-3-16,-3 3 32,-23-34-48,26 31 32,0-2 16,-2 0-16,-17-3-32,-7-26 0,29 28 48,-21 1-16,21 0-16,-22-1 48,-7-28-64,24 29 16,-19 0 64,19 2 113,-19 0 47,-5-31-240,26 34 224,-18 0-16,15-3-80,-15 3-96,-8-34-32,23 31 48,-15-2-32,13 0 16,-13-1 0,-8-28-32,23 26 32,-17 3-16,14 0 0,-12-3 32,-8-26-48,21 26 0,-16-3 48,16 3-48,-16 0 16,-5-26-16,8 27 32,13-1 16,-16 0 0,3 0-32,-8-26-16,8 23 16,13 3 32,-16-5-32,3 3-16,-8-24 0,21 23 32,-16 0-32,0 3 32,3 1 32,-8-27-64,8 28 32,-1-2 0,1 0-32,0 0 0,-8-26 0,8 24 0,13-1 0,-16 1 48,3-1 0,-8-23-48,8 24 0,-1-1 0,1 1 16,0-1 0,-8-23-16,8 21 32,13 0-16,-16 0 32,3-14-32,-8-7-16,5 29 48,0-21 0,3 18-32,0-18 32,-8-8-48,5 26 32,3-18 16,-3 18 16,3-18-32,-8-8-32,8 23 0,-1-15 16,1 15-16,-2-15 0,-6-8 0,5 24 49,3-17-33,-3 17-32,0-19 80,-5-5-64,8 23 16,0-15-16,-1 16 48,1-16-80,-8-8 32,5 26 0,3-19 0,-3 19 48,1-18-16,-6-8-32,5 29 80,0-21 80,-5 20 0,5-20-16,-5-8-144,0 29 176,6-21-96,-6 23 0,0-23 16,0-8-96,0 31 64,0-7 16,0-1-16,0 0 0,0-23-64,0 21 32,0 0 48,0 0-32,0 0-16,0-21-32,-3 8 64,0 20-48,1-20 32,-1 21-16,3-29-32,0 8 0,0 23 0,0-23 16,-2 18-32,2-26 16,0 8 16,-3 18 16,0-19-32,1 22 32,2-29-32,-3 8 0,0 18 32,1-18 32,-1 15-64,3-23 0,-2 8 32,2 18-32,-3-18 0,3 18 16,0-26-16,0 5 0,-3 19 0,3-19 0,-2 18 0,2-23 0,0 6 96,0 14-48,0-12-32,0 13 33,0-21-49,0 5 0,0 3 80,-3 13-32,1-16 0,2-5-48,0 8 16,-3-3 32,3 3 0,0-3 16,0-5-64,0 5 80,0 1-16,0-6 32,-3 0-16,3 0-80,0 5 96,0-5 16,0 0-16,0 0-16,0 0-80,-2 0 112,2 0-32,-3 0-16,3 0 16,0 0-80,-2 0 0,2 0 16,0 0 16,0 0-32,0 0 16,0 0 16,0 0-16,0 0-16,0 0 32,0 0-16,0 0-16,0 0 32,0-3 16,0 3-48,5 0 0,-5-2 48,5 2-16,-5-3-32,0 3 0,0-3 0,0 1 16,0 2 16,0 0-32,0-3 48,5 1-48,-5 2 16,0-3-16,0 3 0,0-3 0,0 3 48,0-2-64,0 2 32,0 0-16,0 0-16,0 0 80,0 0-80,0 0 16,5 0-32,-5-3 32,6 3-48,-1-2 80,-5 2-32,0-3 0,5 3 16,-5-3 16,5 1-80,-5 2 48,0-3 0,6 1 48,-6 2-32,0 0-16,5-3-16,0 3 16,0-3 0,0 3 0,-5 0 0,6-2-32,-1 2 64,0-3-80,0 3 16,-5 0 32,5-2-16,3 2-64,0-3 80,0 3-48,-8 0 48,21-3 32,-21 1-64,21 2 32,-21-3 32,0 3-32,20 0-32,-20 0 64,8-2-64,13 2 32,-21 0 0,5 0 32,3 0-32,0 0 0,0-3-32,-8 3 32,23 0 0,-18-3 32,3 3-16,13-2-16,-21 2 0,5 0 0,16 0-16,-16-3 16,19 1 0,-24 2 0,8-3 0,15 0 0,-15 1-48,18-1 16,-26 3 32,8-3 0,20 1-32,-20-1 96,21 3-64,-21-2 16,-8 2-16,23-3 32,-15 0-64,15 1 16,-15-1-16,-8 3 32,29-2 0,-21-1-32,20 0 64,-7 1 0,-21 2-32,21-5 16,-13 2 32,23 0-64,-23 1-16,-8 2 32,29-3-16,-8 3 16,-1-2 16,4-1 16,-24 3-32,23-3-32,1 1 16,-1-1 16,3 1-64,-26 2 64,21-3 64,3 0-128,-1 1 64,3-1 64,-26 3-64,24-2-64,2-1 128,0 0-96,-3 1-16,-23 2 48,26-3 48,0 0-80,0 1 96,3-1-48,-29 3-16,26-2-16,3-1-16,-1 0-48,1 1 80,-29 2 0,31-3 48,-5 1-64,6-1 64,-9 0-80,-23 3 32,29-2 0,2-1 32,-5 3-32,5-2 0,-31 2 0,26-3-32,3 3 32,0-3-16,-1 1 16,-28 2 0,29 0 0,0-3 0,-1 1-32,1-1 16,-29 3 16,29 0-32,2 0 32,0-3 48,1 3-16,-32 0-32,31-2 16,0 2-16,0 0-16,-2 0 16,-29 0 0,31 0 0,1 0 0,-4 0 0,1 0 0,-29 0 0,31 0 0,-2 5 0,0 0-32,-1-5 64,-28 0-32,26 5-32,3 1 32,2-1 0,-2 0-16,-29-5 16,29 5 16,-1 0-32,3 1 32,1-1-32,-32-5 16,31 8-32,3-3 16,-3 3 16,0-3 0,-31-5 0,29 8 0,0 0 16,-3-1-32,0 1 16,-26-8 0,23 8 0,3 13 0,-2-16 16,2 3-16,-26-8 0,23 21 0,1-16 0,-1 3 32,-2 15-64,-21-23 32,24 8-16,-4 13 16,4-16 0,-1 16 16,-23-21-16,8 8 0,23 13 32,-23-16-32,21 16 16,-29-21-16,8 8 0,18 12-16,-21-14 32,16 14-32,-21-20 16,8 6 16,13 14-16,-14-14 32,14 15-32,-21-21 0,5 5 16,3 3 16,13 15 0,-16-18-32,-5-5 0,5 21-32,3-13 64,0 15-16,0-17 16,-8-6-32,8 23 16,0-15-16,-1 15-16,-1-15 32,-6-8-16,5 26 0,3-18 0,-3 21 48,0-22-48,-5-7 0,8 29 0,-3-21 0,3 21 0,-3-22 32,-5-7-32,5 29 16,1-21-16,-1 21 0,0-22 0,-5-7 0,0 29 32,5-21-16,0 21-16,-5-9 0,0-20 0,0 8 0,6 18 48,-6-18-48,5 21 32,-5-29-32,5 8 16,-5 18-16,5-19 0,-5 22 0,0-29 0,5 8 0,-5 21 0,0-9 32,6-12-32,-6-8 0,0 26 48,0-5-48,0-13 32,0 23-16,0-31-16,0 21-16,5 3 16,-5-1 0,5 1-32,-5-24 32,0 20-16,5 4 16,-5-3 16,0 0 16,0-21-32,0 23 16,0-2 16,6 0-32,-6 2 16,0-23-16,0 24-16,0-1 16,0 3 16,0-2 17,0-24-33,0 26 48,0 0-16,0 2-32,0 4 0,0-32 0,0 31 0,0-2 16,-3 2-16,3-3 0,0-28 0,0 32-16,0-1-16,0-2 32,0 2 0,0-31 0,0 31 0,0 3 32,0-3-64,0 1 32,0-32 0,0 28 32,0 4-145,0-1 65,0 0-48,0-31 96,0 31-96,-3 3 112,3 0 16,-2 0 16,2-34-48,-3 34 32,0 0-16,1 0 16,-1 0-32,3-34 0,-2 31 0,-1 3-32,0 0 32,1-3 32,2-31-32,0 31 0,-3 0 0,3-2 0,0 2 0,0-31 0,0 29 0,0 2 16,0 1 16,0-1-16,0-31-16,-2 34 33,2-3-33,0 3 0,-3 0 0,3-34 0,-3 34 0,3-3 16,0 0 16,0-2-32,0-29 0,0 29 0,0-1 0,0 1-32,0-3 64,0-26-32,0 26 32,0-3-16,0 3 16,0 3-32,0-29 0,-2 29 16,2-3 16,0 0-32,0 0-32,0-26 32,-3 23 32,1 4-32,2-4 16,0 0 16,0-23-32,0 21 0,0 0 0,0 0 0,-3 0 0,3-21 0,-3 21 16,1 0 16,2-1-32,0-12 48,0-8-48,0 26 0,0-18 32,-3 18 16,1-21-32,2-5-16,0 21 32,0-16 112,0 16 16,0-16-16,0-5-144,-3 8-176,0 0-144,3 13 0,0-16 15,0-5 305,-2 5 16,2 3 16,0 13 16,-3-16-48,3-5 0,-2 8 32,-1 13-32,0-21 0,1 8 0,2-8 0,0 8 0,0-1 0,-3 14 0,1-21 16,2 0-16,0 8 32,0 0-16,-3-3 33,0 0-65,3-5 16,-2 5 16,-1 1 48,0-1-64,1 0 96,2-5-96,-3 5 48,-2 1-32,2-1 48,-2-5-64,5 0 0,-5 5 48,-3 0 16,6-5 0,-6 5-16,8-5-48,-8 6 16,0-6-16,-2 5 48,2 0-16,8-5-32,-11 0 48,1 5-16,0-5 32,-14 0-32,24 0-32,-5 5 0,-5-5 80,-11 0-80,13 6 48,8-6-48,-21 0 80,13 0-64,-20 0 32,20 0 16,8 0-64,-29 0 16,19 0-16,-16 0 32,15 0-16,11 0-16,-23 0 0,2 0 32,13 0 0,-18 0-16,26 0-16,-10 0 32,-14 0-32,3 0-32,13-3 16,8 3 16,-26-3-32,6 3 64,9-2-32,-18 2 16,29 0-16,-23-3 0,0 1 0,2-1 32,0 0-16,21 3-16,-21-2 0,-2-1 0,-1 1 32,1-1-32,23 3 0,-29-3 32,0 1-32,3-1-32,-2 1 32,28 2 0,-29-6 32,5 4-32,1-1 0,-6 1 0,29 2 0,-26-6-64,-2 4 96,-1-1-64,3 1 64,26 2-32,-24-3 0,-2 0 0,3 1 32,-6-1-32,29 3 0,-26-5 16,-2 2-32,-1 1 16,5-1-32,24 3 32,-31 0-48,5 0 16,0 0 16,0 0-48,26 0 64,-26 0 32,2 0-32,-2 0 0,6 5 0,9 0-32,11-5 32,-26 0 0,16 6 0,-16-6-16,5 5 32,21-5-16,-11 0-48,-17 5 80,7-5-64,21 0 32,-24 5-16,24-5 16,-23 6 0,-1-6-32,4 5 64,-1-5-32,21 0 0,-11 5 0,-15 0 0,5-5-32,11 5 0,10-5 32,-24 6 32,17-1-32,-4 0-48,-10 0 64,21-5-16,-7 0-48,-4 5 0,1-5 80,2 6-16,8-6-16,-11 0 32,1 5-32,0-5 0,-1 0 0,11 0 0,-21 0-32,16 5 64,-3-5-32,-2 0-32,10 0 32,-11 5 0,-9-5 0,12 0 0,0 0 0,8 0 0,-10 6 32,2-1-32,0-5-32,0 5 32,8-5 0,-8 0-48,0 5 0,3-5 64,-3 5-32,8-5 16,-5 0 16,0 0-16,2 6 0,-2-6 0,5 0 0,-2 5-64,-4-5 80,1 0-32,3 5 16,2-5 0,-3 5 0,-2-5 16,2 5 16,-2-5-32,5 0 0,-5 6 0,2-6-32,-2 5 64,2-5-16,3 0-16,-8 0 0,3 5 0,-3-5 0,1 5 0,7-5 0,-6 0 32,1 0-32,0 0 0,0 0-32,5 0 32,-5 0 0,-3 0 32,3 0 48,-3 0-64,8 0-16,-8 0 64,5 0-96,-5 0 0,3 0-16,5 0 48,-5-2-16,0 2-48,2 0 48,-2 0 64,5 0-48,-3 0 32,1 0-32,-1 0 0,1 0 0,2 0 0,-3 0 48,0 0-48,1 0 0,-1 0-32,3 0 32,-2-3-16,-4 3 32,4 0-96,-1 0 112,3 0-32,-2 0-32,-1-3 32,0 3 64,1-2-48,2 2-16,-3 0 0,1 0 0,-1 0 32,0 0-32,3 0 0,-2 0-32,-1-3 80,0 3-64,1 0-32,2 0 48,-3 0 0,3 0-32,-2 0 32,2 0 32,0 0-32,-3 0 0,0 0-32,1 0 0,-1-2 16,3 2 16,0 0-32,0 0 16,-2 0 16,2 0 0,-3 0 16,0 0-16,1 0 48,-1 0-16,3 0-32,-2 0 32,-1 0-32,3 0-64,0 0 96,0 0-32,-3 0 0,3 0 32,-2 0-32,2 0-64,0 0 64,-3 0 32,3 0-64,0 0 64,0 0-32,0 0-48,0 0-32,0 0 64,0 0-16,0 0 32,0 0 32,0 0-16,0 0-32,0 0 16,0 0 48,0 0-48,0 0 16,0 0-32,0 0 16,0 0 48,0-3-48,0 3 0,0-3 0,0 1 0,0-1-32,0 3 32,0-2 32,0-1-64,0 0 16,0 3 16,0-2-32,0-1 64,0 1-64,0-1 80,0 3-48,0-5 48,0 0-96,0-1 96,0 1-48,0 5 0,0-5-16,0 0 32,0-1-64,0-1 80,0 7-32,0-6 48,0-1-48,0-1 48,0 0-48,0 8 0,-2-8-16,-1 0-16,0 1 32,1-4 0,2 11 0,-3-10 48,1-11-48,2 13 48,-3 0-48,3 8 0,0-21 0,-3 16 64,-2-5-64,3-1 16,2 11-16,-3-10 32,-2-1-80,2-9 16,-2 14 0,5 6 32,-5-10 320,2 0 32,0-1-32,1-10-143,2 21-177,-3-8-129,1-2-31,-4-11 32,1 13 128,5 8 0,-2-23 0,-4 15 80,4-13-48,-1 11-32,3 10 0,-5-21 0,2 13-32,-2-15 32,-3 15 32,8 8-32,-2-24 0,-3 14 48,-1-13-48,-2 15 16,8 8-16,-7-24-16,1 16 16,1-15 0,0 13 0,5 10 0,-3-24 0,-2 14 0,-3-16-48,1 18 48,7 8 0,-6-26 0,1 18 16,-3-18 32,1 5-48,7 21 0,-8-10 32,0-16-32,-3 15 0,1-12 32,10 23-32,-10-8 48,-1-16-48,1 17 49,-11-19-17,21 26-32,-8-8 0,-2-18 16,-14 18-64,19-13 80,5 21-32,-21-8 16,13-15-32,-12 15 32,14-16 16,6 24-32,-10-7-32,-11-17 64,11 16 16,-16-13-64,26 21 16,-8-7 48,-16-17-80,14 16 16,-11-15 16,21 23 0,-10-8-64,-14-15 64,14 15 0,-16-13 0,26 21 0,-21-8 0,10-2-16,-20-11 16,10 16 16,21 5-16,-21-11-16,1 1 64,9-1-48,-20 1 0,31 10 0,-8-8 0,-21-2-48,6-1 48,2 1 48,21 10-48,-23-11 80,2 4 32,10-4-64,-17 3-48,28 8 0,-21-7 32,0-4-32,0 3 48,0 1-48,21 7 0,-23-8 0,2 0 0,-2 0-48,-1 0 64,24 8-16,-23-8-16,2 1 16,-3-1 0,1 0-32,23 8 32,-26-5 32,2 0-96,-2 2 48,3-2-16,23 5 32,-24-3 0,-2-2 0,3 2 32,-3-2-32,26 5 0,-24-5-32,-2-3 32,0 3 32,3 2-16,23 3-16,-26-5 0,0 2 0,-3 1-16,3-1 32,26 3-16,-26 0-16,0 0 16,0 0-64,2 5 16,24-5 48,-31 6-80,5-6-17,-3 5 33,6 3-16,23-8 80,-24 8-48,-2-3 48,5 3-80,-2-1 32,23-7 48,-23 8-32,2 0-32,0 0 0,10 13 64,11-21 0,-26 0 32,6 7 0,9 14-64,-15-15 0,26-6 32,-8 5-16,-15 3-16,15 12-16,-18-14 64,26-6-16,-8 7 0,-21 14 32,22-15 0,-19 1-32,26-7 0,-8 24-32,-16-19-48,16 18 0,-2-15 80,10-8 0,-23 24 0,17-16 32,-15 18-64,14-19 64,7-7-32,-24 32 0,16-11-32,-2 2 144,-11 0-160,21-23 48,-8 21-64,-13 3 48,14-3-32,-4 2-16,11-23 64,-10 24 0,-11 2-16,16-3-32,-3 0 48,8-23 0,-8 27 16,0-4 16,0 0-32,1 4 16,7-27-16,-8 26-16,0 0 16,0 0 0,3 0 0,0 0 0,5-26 0,-5 21 16,-3 2-16,3 1 32,2-4 0,3-20-32,-5 21 0,2 0 0,0-13-32,3 23 0,0-31 32,0 8 0,0 21 0,0-21 0,0 18 0,0-26 0,0 7-16,0 17 32,0-16-32,0 13-32,0-21 48,0 5-32,6 16 0,-6-16 160,5 3 64,-5-8-192,0 20 128,0-20 16,0 8-80,0-3-96,0-5 32,0 6 128,0-1-496,0 0 16,5 0 0,-5-5 352,0 6-432,0-6 464,0 5-32,0-5 0,0 0 16,0 0 16,0 0-16,0 0 16,0 0-32,0 0 16,0 0 48,0 0-16,0 0-32,0 0-16,0 0 48,0 0-16,0 0 48,0 0-80,0 0 16,0 0 16,0 0-32,0 0 16,-2 0-32,-1 0 400,3 0-336,0 0-48,-3 0 368,3-3-320,0 3-80,-2 0 400,2 0-368,0 0-384,-3-2 768,0 2-335,3 0-418,0 0 369,-2 0 401,2 0-770,0 0 337,-3-3 401,3 3-369,-2 0 32,-1 0 352,0-3-352,3 3-32,-2 0-32,-1 0 64,1-2-32,-1 2 0,3 0 0,0-3 0,-3 3-32,3-2 32,-2 2-16,2 0 16,-3-3 16,-2 3 16,-3-3 0,6 3 16,2 0-48,-6-2 0,4-1 0,-1 0 32,-2 1-32,5 2 0,-5-3 16,-3 1-112,0-4 16,0 1-32,8 5 112,-10-2-80,2-4 112,-15 1-64,15 0 64,8 5-32,-21-5 0,0 2 0,13-2 48,-23 2 16,31 3-64,-21-5 0,0 3 16,0-4-16,1 4 0,20 2 0,-24-3-16,1-2 32,-3 2-16,0 1 48,26 2-48,-26-3 32,-1-2-64,-1 0 32,-1-1 64,29 6-64,-29-5 16,1 0 64,2-3-48,-6 0 0,32 8-32,-28-7 80,-6-1-80,0 0 48,0 0-48,34 8 0,-42-8 0,6 0 0,-8 1 0,-1 1 0,45 6 0,-39-2-32,0-1 16,-3 1 16,3-1-32,39 3 32,-39 0 0,0-3 32,0 3-16,-3 0 16,42 0-32,-39 0 32,-5-2-64,5 2 32,-3-3 0,42 3 0,-41 0-32,1-2 64,-1 2-32,-1-3 48,42 3-48,-42-3 64,1 1-48,-4 2-32,1-3-16,44 3 32,-42 0-48,1 0 48,2-2 16,-3 2-16,42 0 0,-42 0 0,0-3 32,1 3-32,2 0-32,39 0 32,-42 0 0,3-3-16,0 1-48,2 2 96,37 0-32,-36 0-32,-1-3 64,-2 3 16,0-2-48,39 2 0,-34 0-16,-2 0 16,-1 0-64,-2 0 16,-2 0 48,1 0-80,1 0 112,6 0-32,33 0 0,-37 5-32,3-5 32,0 5-48,0 0 16,34-5 32,-31 5 0,2 1 0,3-6-32,-2 5 32,28-5 0,-26 5 0,-3-5-48,3 5 0,0-5 16,26 0 32,-24 5 0,1-5-48,2 6 80,-2-1-64,23-5 32,-21 0-32,-3 5 64,1-5-64,-3 5 16,26-5 16,-24 6 16,1-6-16,-3 5 0,2 0 0,24-5 0,-23 0-80,0 5 32,2-5 80,0 5-32,21-5 0,-21 6-32,0-6 0,0 0 16,0 0 32,21 0-16,-10 0 0,-19 0 32,19 0-80,-16 0 64,26 0-16,-8 0-16,-15 0 16,15 0 0,-18 0-32,26 0 32,-8 5-32,-16-5 32,17 0 0,-14 0 32,21 0-32,-11 5 0,-10-5 0,14 0 0,-17 5-32,24-5 32,-8 0 0,-12 5 32,12-5 0,-13 0-32,21 0 0,-8 6 0,-2-6-64,-11 5 16,16 0 31,5-5 17,-8 0 0,-13 5 0,16 0 49,-3-5-49,8 0 0,-11 0 0,4 6-32,-4-6-49,3 0 81,8 0 0,-7 5-16,1-5 16,1 5 0,0-5-32,5 0 32,-3 0-48,-2 0 48,3 5 0,-4-5 0,6 0 0,-5 0 0,2 0 16,-2 0-16,3 6-16,2-6 16,-3 0 16,-2 0-32,0 5 16,-1-5 16,6 0-16,-7 0-16,-1 0 16,5 5 0,-2-5-32,5 0 32,-5 0 32,0 0-32,2 5 0,0-5 0,3 0 0,-2 0 0,-1 0 0,3 0-32,0 0 64,0 0-32,-2 0-32,-1 0 64,3 0-64,-3 0 16,3 0 16,-2 0-32,-1 0 64,-2 0 16,5 0-48,-3 0 0,1 0 0,-1 0 0,3 5-32,0-5 32,-3 0 0,-2 0 32,-3 0-64,3 0 64,5 0-32,-2 6 0,-1-6 0,-2 0 0,-3 5-32,8-5 32,-8 0-16,0 0-16,1 0 32,-1 5 32,8-5-32,-6 0 0,4 0 128,-1 0-128,-2 5 145,5-5-145,-8 0 80,0 0-80,3 0 0,0 0-16,5 0 16,-3 0-80,-2 0-33,0 0 113,-3 0-96,8 0 96,-5 0 0,0 0 0,2 0 0,-2 0 0,5 0 0,-3-2 0,1 2 0,-1-3-32,0 0 32,3 3 0,-5 0 0,3 0-16,-1 0 16,0 0-32,3 0 32,-2 0-80,-1 0 48,1-2 64,2 2-32,-3-3 48,3 3-64,0 0 32,0 0-32,0 0 16,0 0-32,-3 0 80,3-2-64,-2 2 16,2 0 0,0-3-32,0 3 32,-3-3 0,1 3 32,-1 0-64,0 0 0,3 0 32,0-2-48,0-1 48,0 3-16,0 0 16,0-2-64,0 2 48,0-3-48,0 0 96,0 3-32,6 0-48,-1-2 48,0-1-80,-5 3 80,0 0-32,5-2 16,-5 2 16,5-3 0,1 0 0,-1 3-32,0-2 32,-5 2 0,0-3-16,5 3 16,-5 0-32,6-2 64,-6 2-32,0-3 0,5 3 0,0-3 16,0 1-16,-5-1-16,0 3 16,0-3-32,5-2 32,-5 0 32,6 2 16,-6 3-48,0-5-32,5 0 32,0 0-16,0-3-48,-5 8 64,5-5 0,-5-3 0,6 0-16,-6 8 16,0-8 16,0 8-16,5-7-16,-5-1 32,5 0-16,-5-3 0,0 11 0,0-7 32,0-4-32,0 1 32,0 2-32,0 8 0,5-10 0,-5 2 16,0-3-32,5 1 32,-5 10-16,0-11 0,0 1 0,0-11 32,0 13-16,0 8-16,0-10 0,0-11 0,0 13 0,0-13 0,0 21 0,-2-7 32,-1-4 0,3-12-64,0 15 0,0 8 32,0-11 0,-2-15 32,-1 19 16,0-17-48,3 24 0,-2-8 32,-1-15-64,1 18 16,-1-16 16,3 21 0,-3-8 0,1-13 0,2 13 0,0-15 0,0 23 0,-3-11 16,1-15-16,-4 6-16,-1 9 32,7 11-16,-3-26 32,0 16-16,1-14 16,-3 14-32,5 10 0,-3-26 0,-2 15-32,0-17 32,2 17 0,3 11 0,-3-23 0,1 15 0,-1-16-16,0 17 16,3 7 0,-5-24-32,0 16 32,0-15 32,0 15-32,5 8 0,-6-23 16,-1 15-16,1-21 0,-1 19 32,7 10-32,-8-26 32,0 15-16,0-15-16,-2 18 0,10 8 0,-8-26 0,0 16-16,0-14 16,0 14 0,8 10 0,-7-21 0,-1 13 0,0-18 16,0 18-16,8 8 0,-21-20-16,13 12 32,1-13-32,-4 13 16,11 8 0,-10-21 0,-1 13 0,-9-2 0,14 0 16,6 10-16,-7-21 0,-1 13 0,-3-2-16,3-1 16,8 11 0,-7-21 0,-4 16 0,3-3 16,-15-2-16,23 10 0,-8-21 0,-2 16 0,-11-6 32,16 1-32,5 10 0,-8-21-32,-13 16 16,13-3 16,-2-2-32,10 10 32,-11-21 32,3 16-32,-2-3 0,2-3 0,8 11 0,-8-8-32,-2 1 64,0-1-96,-1 0 64,11 8 0,-10-8-16,2 3-16,0 0 112,0 0 32,8 5-112,-8-6 64,1-1 48,-1 1-80,0 4-96,8 2 64,-8-6 0,0 1-16,1 0 16,-1 0 16,8 5-16,-8-3 32,0-2 16,0 0-64,-2-3 16,10 8 0,-21-8 0,13 3-32,0 0 32,-2 0 0,10 5 0,-10-3-48,-11-2 48,18 0-32,-5 2 32,8 3 0,-10-5-80,2 2 64,-2 0-64,-1 1 0,11 2 80,-10-3-32,-1 1 16,4-1 16,-1 0 48,8 3-48,-8-2 48,0-1-80,0 1 16,0-4-64,8 6 80,-20-2-32,14-1 32,-4 1 64,0-1-64,10 3 0,-11-3-32,1 1 0,-1-1-32,1 1 64,10 2 0,-11-3 0,1 0 0,0 1 0,2-1-32,8 3 32,-8 0 0,0-2-32,3 2 16,0-3 16,5 3 0,-8 0-32,0-3 16,0 3 16,3-2 0,5 2 0,-8-3 16,0 1-16,3-1 0,-3 0 0,8 3 0,-7-2 32,-1-1-32,0 0 16,0 1-32,8 2 16,-10 0 0,2-3 0,0 1 0,0-1-32,8 3 32,-10-3-16,-1 3-16,1 0 0,-11 0 16,21 0 16,-3 0-32,-4 0 16,-1 0-48,0 0 48,-2 0 16,-1 0 0,1 0 0,-11 0 0,21 0 0,-5 0 0,-3 0 16,-3 0-16,1 0 32,10 0-32,-8 0 0,-2 0-32,-1 0 32,1 0-16,-1 0-16,1 0 16,0 6-16,-11-6 0,21 0 32,-5 0-16,-3 5-16,-3-5 32,1 5-48,10-5 48,-21 5-16,16 1-16,-6-6-16,-9 5 48,20-5 0,-6 5-32,-4 0 32,-11-5 0,13 5 32,8-5-32,-10 6 48,-11-6-48,13 5 0,-2-5-32,10 0 32,-21 5-16,16-5 16,-16 5-32,13 0 80,8-5-48,-21 6 0,11-1 0,-14 0-16,14 3-16,10-8 32,-24 5 0,17 0-48,-14 1 80,16-1-64,5-5 32,-21 5-16,13 3 16,-13-3-32,13 3 0,8-8 32,-10 5 0,-14 0-16,17 0-16,-14 1 16,21-6 16,-11 5-32,-12 3 16,15-1 16,-13 1 16,21-8-16,-8 8-96,0-3 0,-12 3 32,12 0-48,8-8 112,-11 8 0,-12 0 16,15-1-32,-13 14 16,21-21 0,-8 0-32,-12 8 32,12 0 0,-3 13-16,11-21 16,-26 5 0,18 3 16,-15 0-64,13 15 80,10-23-32,-21 5 16,13 3-16,-16 13 0,17-16 0,7-5 0,-21 8-16,13 13 16,-2-21 16,-11 8-64,21-8 48,-8 20 0,-13-14-32,13 2 16,-2 15 16,10-23 0,-11 5-33,-9 16 33,14-16 33,-4 3-33,10-8 0,-21 24 16,16-19-32,-3 16-17,-2-14 33,10-7 0,-8 21-176,0-16 16,-2 19 16,-1-19 16,11-5 128,-10 21 16,-1-13 16,3 15-32,-2-15 16,10-8-16,-10 24 0,-1-17-16,1 17 64,-11-16-80,21-8 32,-8 23 32,0-15 0,-2 15-96,2-15 96,8-8-32,-8 21-32,-2-13 64,2 13-32,0-16 0,8-5 0,-8 21 0,1-16-48,4 16 16,-2-16 16,5-5 16,-3 23-48,0-15 48,1 18 0,2-18 0,0-8 0,-3 31-32,1-23 16,2 21-32,-3-21 16,3-8 32,-3 26 0,3-18 32,-2 18 16,-1-19-80,3-7 32,-2 27 0,2-20 0,-3 19 32,0-18 16,3-8-48,-5 26 0,0-18 0,2 16-32,-2-17-16,5-7 48,-8 21 32,1-13 16,1 13-48,1-13 16,5-8-16,-5 23 0,2-15 0,-2 18 32,0-18-64,5-8 32,-5 23 32,-3-15-64,3 18-16,-1-18 80,6-8-32,-2 26-32,-3-18 64,2 18-16,0-18-16,3-8 0,-2 23 32,-1-15-16,1 13-64,-1-13 48,3-8 0,-3 8 0,1 15 0,-1-23 32,1 8-32,2-8 0,0 8 16,0-8-16,0 7-16,-3 1 32,3 0-32,0 0-32,0-8 48,-3 5 0,3 0 0,0 1 48,0-1 48,0-5-96,-2 5 0,-1 0-32,1 0 32,-1 1 0,3-6 0,0 5 0,-3 0 64,3 0-96,0-5 32,0 5 32,-2-5-32,2 6 0,-3-1 0,3-5 0,-3 0 48,1 5-48,-1-5 0,1 5 0,2-5 0,-3 6-48,3-6 16,0 5 0,-3-5 32,3 0 0,-2 0 64,2 0-16,-3 0-32,3 0 16,0 0-32,0 0-48,0 0 64,0 0-16,0 0 32,0 0-112,0 0 32,0 0 48,0 0-32,0 0 64,0 0-32,0 0 32,0 0-16,0 0-32,5 0-16,-5 0 32,0 0-80,0 0 112,6 0-80,-1-3 16,-5 3 32,5-2-48,-5-1-112,8-5-80,13 0-672,-21 8 912,8-21-1857,25 1-1441,-4-4-1840,0-12-753,-29 36 5891,0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5:50.738"/>
    </inkml:context>
    <inkml:brush xml:id="br0">
      <inkml:brushProperty name="width" value="0.07" units="cm"/>
      <inkml:brushProperty name="height" value="0.07" units="cm"/>
    </inkml:brush>
  </inkml:definitions>
  <inkml:trace contextRef="#ctx0" brushRef="#br0">6669 34 832,'0'0'0,"-2"0"112,-6 0-32,8 0-80,-8 0 80,0 0 48,3 0 32,2 0 32,3 0-192,-5 0 176,3 0 0,-4 6-32,1-1-15,5-5-129,-2 0 128,-4 5-16,1 0 48,3 1-16,2-6-144,-6 5 160,4-5 16,-1 5-16,1 0-16,2-5-144,-3 0 144,0 0-16,1 5 0,-1-5 0,3 0-128,-3 6 144,1-6 0,-1 0 0,1 5 1,2-5-145,-3 0 144,0 0 16,1 5-16,-1-5 16,3 0-160,-2 0 144,-1 0-32,3 0 16,-3 0-16,3 0-112,0 0 112,0 0 0,0 0 0,0 0 0,0 0-112,0 0 112,0 0 16,0 0 16,0 0 33,0 0-177,0 0 160,0 0-16,0 0-80,0 0-16,0 0-48,0 0 80,0 0 0,0 0 48,0 0 48,0 0-176,0 0 192,0 0-16,0 0-48,-2 0-32,2 0-96,0 0 32,0 0 0,0 0 16,0 0 0,0 0-48,-3 0 32,3 5 0,-2-5 16,2 0-16,0 0-32,-3 0 64,0 5 16,1-5-16,-1 0-16,3 0-48,0 0 32,-2 0 33,2 0-17,0 0 16,0 0-64,-3 0 48,3 6 80,-3-6 64,1 0 32,2 0-224,0 0 224,0 0-112,-3 0 0,3 0-32,0 0-80,-2 0 112,-1 0-32,0 0 0,3 0-16,0 0-64,-2 0 64,-1 0 0,1 0 0,-1 0-16,3 0-48,-3 0 80,1 0-16,-1 0 0,0 0 0,3 0-64,-5 0 64,3-3-32,-1 0 1,0 1 47,3 2-80,-2 0 48,-1-3-16,1 3 16,-1-2-16,3 2-32,-5 0 64,-3-3 16,3 0 32,-3 3-16,8 0-96,-5-2 128,-3-1 32,0 1-32,-2-1 48,10 3-176,-21-3 128,18 3-16,-5-2-64,-2-1 32,10 3-80,-10-5 64,-11 2-32,13 1 32,0-3-48,8 5-16,-23-3 32,15 0 0,-3-2-16,-9 2 32,20 3-48,-8-7 64,-16 1-32,14 1 48,-16 0-16,26 5-64,-21-3 32,-2-2 65,-1 3-81,-2-1 64,26 3-80,-23-3 64,-4 1 0,-4-1 16,3 1-48,28 2-32,-32 0 64,-2 0-16,3 0-32,-5 0 0,36 0-16,-37 0 0,-2 0-16,0 5 64,-3 0-96,42-5 48,-44 5-16,2 0-16,-5 1 0,0 1 48,47-7-16,-46 8 16,-7 0 16,1 0-16,0 0-16,52-8 0,-55 21 0,3-16 16,-5 3-32,0 18-32,57-26 48,-58 7-16,1 20 16,-3-20 16,-2 19 16,62-26-32,-66 8 16,1 13 0,0-16 16,0 19 0,65-24-32,-63 5 48,3 3 16,0 13-32,3-16 16,57-5-48,-55 8 16,-5-1 0,3 17 16,-3-19-32,60-5 0,-60 24-64,-2-17 0,2 19-16,-3-18 32,63-8 48,-60 26 16,0-5 16,0 0-16,-2 0 32,62-21-48,-63 26 16,1 0 0,-1 0-16,9 3 0,54-29 0,-55 28 64,0 1 0,6 0 16,-1-1 16,50-28-96,-49 29 32,2 0 16,0-1-32,-3 1-32,50-29 16,-44 31 0,-3 1 0,5 2 0,-2-1 16,44-33-16,-47 34-32,5 0 32,-2-3 16,2 1 48,42-32-64,-41 31 128,2 0 16,5-2 32,-3 2-48,37-31-128,-31 29 112,0 0-48,2-1 0,3-2-32,26-26-32,-26 29 32,5-3-128,-2 0-32,2-3 48,21-23 80,-21 27-64,0-4 80,0 0 48,11 4 0,10-27-64,-29 23 0,6 0 32,-1 1-16,1-1 32,23-23-48,-24 24 64,-2-1 0,0-2 16,-2 3 33,28-24-113,-24 20 112,-2 4 16,3-3-16,12 0-48,11-21-64,-31 7 96,20 22-48,-15-21-16,19 18 16,7-26-48,-21 5 48,13 16-32,-3-21 64,1 8-48,10-8-32,-8 5 96,0 0 16,1 0-16,1 1 16,6-6-112,-2 0 48,-1 5 16,3-5-16,0 0-48,-2 0 0,2 0-16,0 0 16,0 0 32,0 0 16,0 0-16,0 0 16,0 0-48,0 0 16,0 0 48,0 0 16,0 0-80,0 0 64,0 0-48,0 0 16,0 0-16,0 0-16,0 0 80,0 0-64,0 0 64,0 0-80,-3 0 64,3 0 1,0 0 31,0 0-48,0 0-48,-3 0 64,3 0-32,-2 0 16,2 0 0,0 0-48,0 0 48,-3 0 16,1 0-64,-1 0 48,3 0-48,-5 0-48,2 0 32,1 0 32,-1 0-16,3 0 0,-3 5 48,3-5 0,0 0 0,-2 0-16,2 0-32,-3 0 16,0 0 32,1 0 32,-1 0-32,3 0-48,-5 0 48,2 5 0,1-5-48,-1 0 16,3 0-16,-2 0 80,-1 0-80,-2 0-32,2 0 112,3 0-80,-2 0 16,-1 0 16,3 0 16,0 0-80,0 0 32,0 0-16,0 0-32,-3 0 48,3 0 0,0 5 16,-2-5-16,2 0 0,-3 0 48,1 0 0,-1 6-48,0-6-16,3 0 16,0 0 16,-2 0-64,2 0 96,0 0-48,0 0-48,0 0 48,0 5 0,0-5-16,0 0 16,0 0 0,-3 0-32,3 0 32,0 0 0,0 0 0,0 0-16,0 0 32,0 0-32,0 0 32,0 0-16,0 0 48,0 0 0,0 0-48,0 0-48,0 0 32,0 0-16,0 0 32,0 0 32,0-3 16,0 3-32,0 0-16,0 0-64,0 0 80,0 0-32,5-2 16,-5 2 0,0 0 16,0 0-32,0-3-16,0 3 32,0 0 32,0 0 16,0 0-32,0 0-16,0 0-16,0 0 64,0 0-48,0 0 16,0 0-64,0 0 0,0 0 48,0 0-16,0 0 64,-2 0-48,2 0 0,-3 0 0,1 5 0,-1-5 0,0 6 16,3-6-16,0 5 32,-2 0-32,-1 0 0,3-5 0,-2 5-32,-6 3 32,2 0 0,6-8 0,-5 5-48,5-5 48,-8 8 32,3 0-32,-3 0-32,-2 15 80,10-23-48,-10 5-16,-1 16 32,-10-13-16,19 15 0,2-23 0,-8 8 32,-13 16-32,13-3 0,-2-14 0,10-7 0,-21 29 0,11-5-48,-11-1 96,13 0-80,8-23 32,-29 24 0,19-1 0,-16 1-16,15-1 32,11-23-16,-26 21 32,18 3-16,-12-4-32,9 4 32,11-24-16,-23 26-16,15-3-16,-18 3 80,18-2-96,8-24 48,-26 26 0,15 0 0,-12 3 0,15-1 0,8-28 0,-21 29-48,14 0 48,-4-3-16,-15 5 16,26-31 0,-8 29 48,-15 2-32,15 0-32,-13 3-32,21-34 48,-8 34 0,0 0-32,-12 2 32,12 1 32,8-37-32,-11 36-32,-9 1 64,12 2-16,-3 0-32,11-39 16,-21 42 0,14 2 0,-17 0-32,14 3 80,10-47-48,-26 44-16,5 1 16,10 2 0,-15 0-48,26-47 48,-10 49 48,-16-2 0,5 3 0,11-4-32,10-46-16,-29 47 0,19 0-16,-14 3-16,14-3-256,10-47 288,-24 49-240,16-4 32,-18-4-32,18 1 240,8-42 0,-23 42-16,15-1-16,-18 1 16,18 5 32,8-47-16,-26 49 0,18 1 0,-20 5 64,20-3-64,8-52 0,-29 57 32,19 3-16,-14 0 16,17 5-32,7-65 0,-24 68 0,19 2-48,-16 1 48,16-1 16,5-70-16,-8 70 0,-2 3 48,2 0-48,-3 3 0,11-76 0,-10 73 0,2 2-16,-2 4 16,2-4 16,8-75-16,-11 76 32,1-1-64,2-4 32,0-4-16,8-67 16,-7 71 16,-4-6 32,3 5-48,1-2 0,7-68 0,-6 70 32,4 1-32,-3-3-32,-1-1 16,6-67 16,-2 68 0,-1-3-48,-2 0 64,0 1-16,5-66 0,-8 65 0,3 0 32,-3 0-32,3 0 48,5-65-48,-8 68 0,0-3 16,3 3-32,-3-3 16,8-65 0,-5 68 16,-3-6-32,3 1 16,-3-6 0,8-57 0,-5 55 48,-1 2-48,-1 1 16,1-4 16,6-54-32,-7 55 0,1-6 16,-1-2 32,4-2-16,3-45-32,-5 41 16,2-2 32,-2-5-48,2-2 48,3-32-48,-2 28 0,-1-4 48,1-16 0,2 20-48,0-28 0,-3 8 48,3 18-64,0-21 16,0 3 16,0-8-16,0 8 80,0 13-32,0-21 0,0 5-32,0-5-16,0 8-16,0 0 112,0-3-128,0 0 32,0-5 0,0 5 32,0 1-64,0-1 112,0-5-64,0 0-16,0 5 0,0-5 32,0 5-32,0-5 0,0 5 64,0 1-112,0-6 80,0 0 16,0 0-48,0 5 16,0-5 80,0 0-64,0 0-32,0 0-32,0 0 32,0 0 48,0 0-48,0 0 0,0 0-48,0 0 32,0 0 32,0 0-16,0 0 32,0 0-64,0 0-16,0 0 48,0 0 32,-3 0-32,3 0 16,0 0-16,0 0 32,0 0-64,0 0 112,-2 0-64,2 0-16,0 0 32,0 0-80,0 0 48,0 0-32,-3 0 32,3 0 0,0 0 32,-3 0-16,3 0-16,0 0-16,0 0 16,0-3-48,6 1 16,-6 2-16,0 0 48,0-3-48,5 0 32,0 1-32,3-3 16,-8 5 32,5-3-48,3-2 32,0 0-32,0 2 0,-8 3 48,7-5-32,1-1-16,16 4-48,-24-3 128,0 5-32,8-3 0,12 0-32,-14 1 80,1-1-64,-7 3 16,26-2-32,-20-4 16,1 4-16,20-1 32,-27 3 0,5-2 0,21-1-16,-18-2-32,20 0 16,-28 5 32,24-6-16,-16 1 16,25 0 16,-12 0-64,-21 5 48,8-5 32,23-1 32,-23 4 32,21-1 32,-29 3-128,8-3 48,23 1-32,-10-1-64,0 1 32,-21 2 16,23 0-96,-2 0 64,5 0 64,-3 0 224,-23 0-256,27 0 288,-1 0-16,2 0 0,1 0-320,-29 0 48,31 0 16,0 0-80,1 0 64,-1 0 16,-31 0-16,29 0 0,-1 0 32,-2 0-80,0 0 48,-26 0 0,29 0-240,0 0 208,-1 0-192,-1 5-32,-27-5 256,23 0 16,6 5-224,-1 0 256,4-5-32,-32 0-16,36 0-48,-5 0 48,3 0-48,-2 0 48,-32 0 0,31 0 48,0 0 0,0 0-64,1 0 64,-32 0-48,28 0-32,-2 0-16,-2 0 32,-3 0-16,-21 0 32,7 6 48,22-6-16,-21 5 16,23-5-32,-31 0-16,8 5-16,21-5-64,-21 0 80,18 5 0,-26-5 0,7 5 48,19 1 0,-18-6-48,18 5-16,-26-5 16,8 5 0,16-5 16,-19 5 16,16 0-16,-21-5-16,5 6 32,3-6-64,-1 5 80,1-5 32,-8 0-80,6 5 96,-6-5 48,5 0-128,0 5 64,-5-5-80,0 0 80,5 0-144,-5 0 128,0 0-48,0 0-16,0 0 128,0 0-112,5 0 64,-5 0-80,0 0 16,0 0 32,0 0-48,0 0 32,0 0 0,0-2-64,0-1 32,0 3 0,0-3-496,0-2-464,6-3-705,1-2-1424,-7 10 3089,8-10-4723,13-22-1808,-21 32 6531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6:09.964"/>
    </inkml:context>
    <inkml:brush xml:id="br0">
      <inkml:brushProperty name="width" value="0.07" units="cm"/>
      <inkml:brushProperty name="height" value="0.07" units="cm"/>
    </inkml:brush>
  </inkml:definitions>
  <inkml:trace contextRef="#ctx0" brushRef="#br0">1420 89 1024,'0'0'0,"0"0"0,0 0 288,6-3-64,-1 0-112,3-2-32,-8 5-80,7-8 96,17 1-32,-24-1-32,8 0 0,-8 8-32,7-8 16,1 0 16,13 3 0,-21 2 16,0 3-48,0-2 64,5-1 33,-5-2 95,0 0 32,0 5-224,0-3 304,0-2 32,0 5 0,0 0 48,0 0-384,0 0 385,0 0 31,-5 0 48,-3 5 32,8-5-496,-7 0 480,-4 5 49,-12 1 15,15-6-96,8 0-448,-29 5 512,8 0-80,-5-5-31,-2 5 143,28-5-544,-29 5 480,-5 1 32,-2-1 17,-4 0-17,40-5-512,-41 5 544,-4 1-48,1-1-47,-3 0-17,47-5-432,-47 5 368,0 3-32,1-3-64,-1 3-48,47-8-224,-50 8 176,1-3-48,2 3 49,-3 0-81,50-8-96,-47 8 144,-5-1 0,0 1 48,2 13-48,50-21-144,-44 0 96,0 8-16,2 0-48,3-1 16,39-7-48,-39 8 80,8 0 0,-1 0-16,6 0 0,26-8-64,-33 8 64,-1-3-64,8 3 48,2-3-16,24-5-32,-8 0 16,1 5 16,-1-5-64,0 0-16,8 0 48,-3 0-64,-2 0-48,5 0-64,0 0-96,0 0 272,0 0-336,8 0 0,0 0-321,13-3-415,-21 3 1072,5-2-1505,16-1-608,5 1-304,2-1-48,-28 3 2465,29-3-2097,2 3-608,-31 0 2705</inkml:trace>
  <inkml:trace contextRef="#ctx0" brushRef="#br0" timeOffset="531">1571 498 4049,'0'0'0,"-2"0"705,-6 0-593,-2 0-96,10 0-16,-8 0-16,3 0 16,-3 0-16,0 0 0,8 0 16,-8 0 32,-13 0-32,13 0 48,-18 0 80,26 0-128,-10 0 112,-19 0 128,3 5 208,0 0 112,26-5-560,-28 5 865,-1 3 47,-2 13-47,-6-16-17,37-5-848,-39 8 736,0 0-31,-3 15-97,-2-17-80,44-6-528,-44 20 448,-3-14-63,-5 14-33,-1-12-32,53-8-320,-52 26 272,-5-18 16,2 16 0,1-19-80,54-5-208,-55 21 208,-2-16-63,2 16-33,0-16 48,55-5-160,-55 8 128,8 0 32,8-1-16,0 1 16,39-8-160,-36 8 160,7 0-48,-5-3 48,0 0-80,34-5-80,-28 6 128,2-6-32,18 0-80,0 0 64,8 0-80,-8 0 16,0 0-16,6 0-48,-1 0 32,3 0 16,0 5-48,0-5-48,0 0 80,0 0-80,0 0 96,0 0-64,5 0-16,-5 0 0,8 0-64,-8 0 144,5 0-128,1 0-352,-1 0-353,3 0-511,-8 0 1344,26 0-2113,-18 0-560,23 0-465,-39 62 161,8-62 2977,0 0-2545,0 0 2545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6:16.733"/>
    </inkml:context>
    <inkml:brush xml:id="br0">
      <inkml:brushProperty name="width" value="0.07" units="cm"/>
      <inkml:brushProperty name="height" value="0.07" units="cm"/>
    </inkml:brush>
  </inkml:definitions>
  <inkml:trace contextRef="#ctx0" brushRef="#br0">930 19 2609,'0'0'0,"-5"-2"960,0-1-1072,0 0-224,5 3 336,-3-2-416,3-1-113,0 1-47,8-1-896,-8 3 1472,0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8T16:17:13.710"/>
    </inkml:context>
    <inkml:brush xml:id="br0">
      <inkml:brushProperty name="width" value="0.07" units="cm"/>
      <inkml:brushProperty name="height" value="0.07" units="cm"/>
    </inkml:brush>
  </inkml:definitions>
  <inkml:trace contextRef="#ctx0" brushRef="#br0">178 175 1120,'0'0'0,"-3"0"16,0 0-48,3 0 32,-2 0-48,2 0-16,-3 0-400,3 0-48,0 0 512,0 0 0</inkml:trace>
  <inkml:trace contextRef="#ctx0" brushRef="#br0" timeOffset="2017">178 172 880,'0'0'0,"-3"0"64,0 0-48,3 0-16,-2 5 16,-32 32-128,34-37-720,0 0 832</inkml:trace>
  <inkml:trace contextRef="#ctx0" brushRef="#br0" timeOffset="2018">63 277 2849,'0'0'0,"0"0"0,-5 0 576,-3 0-672,3 0-64,0 0 80,5 0 80,-3 0-144,3 0 0,0 0 16,0 0 80,0 0 48,0 0 144,0 0-64,0 0 16,0 0-96,0 0 160,0 0-64,0 0 160,0 0 48,0 0-304,0 0 288,0 0 65,0 0-1,0 0-16,0 0-336,0 0 320,-3 0-80,3 0-80,0 0 112,0 0-272,0 0 64,0 0 160,0 0-80,0-3 65,0 3-209,6-3 432,-6 1-112,5-4 160,-5 4-192,0 2-288,0-3 256,0 3-15,0 0-1,0 0-32,0 0-208,0 0 192,0 0 16,0 5-16,0-5-16,0 0-176,0 6 160,0-1-240,0 3 160,0 0 16,0-8-96,0 23-96,0-18 400,0 16-208,0-13-208,0-8 112,0 23 96,0-15 32,0 21-16,0-8 193,0-21-305,0 21 112,0-1-240,0 1-17,-3 0 33,3-21 112,0 21 32,-2-13 225,2 18-193,0-21 0,0 16 32,0-21-96,0 5-112,0 0 176,0 3 32,0-3-32,0-5-64,0 0 96,0 6-16,5-6 224,-5 0-192,0 0-112,0 0 160,0 0 256,0 0-240,0-6-16,0 6-160,0-5 144,0-3-47,0-13-33,0 14 288,0 7-352,0-21 288,0 13-208,0-18-16,5 15-48,-5 11-16,0-31-240,0 10 256,0 0-64,0 11 96,0 10-48,0-26 288,0 16-288,0-14 64,0 16-64,0 8 0,0-21 32,5 16 0,-5-5-32,0-11 0,0 21 0,0-8-16,5 0 0,-5-13 48,6 16-32,-6 5 0,5-10 0,-5-1 32,5-9-64,3 12 32,-8 8 0,5-21-16,0 13 0,3-13 32,0 13 0,-8 8-16,8-20 32,0 12-64,-1-3 32,1-12-16,-8 23 16,5-8 16,1-2-16,-1-1 32,-5 3-32,0 8 0,5-7 16,-5 1-32,5 1 16,0 0-32,-5 5 32,6-3-32,-1-2 32,0 3-48,-5-1 48,0 3 0,5 0 16,1 0 16,-1 0 0,-5 0-32,5 0-16,-5 0 16,5-3-16,-5 3-48,5 0 32,1 0 16,-6 0 16,5 0 112,0 0 0,0 0 0,-5 0 16,0 0-128,8 0 16,0 0 16,0 6-32,0-6 16,-8 0-16,7 5 0,1-5-16,0 5 16,0 0-32,-8-5 32,8 0 32,-1 5 0,1-5-32,0 6 32,-8-6-32,8 0-48,13 5 48,-16-5-16,3 5 32,-8-5-16,21 0 16,-16 5-16,3-5 48,12 0-48,-20 0 0,6 0 0,15 0 0,-16 0 16,3 0 16,-8 0-32,23-2 0,-15-1 0,15 0 16,-17 1 32,-6 2-48,23-3 32,-18 1 0,0-1-16,3-2 48,-8 5-64,5-3 64,1 1 32,-6-1-32,5 0-32,-5 3-32,5-2 48,-5-1 0,5 1-48,-5 2 16,0 0-16,5-3 33,-5 0-17,6 1 0,-6 2-16,0 0 32,5-3 0,-5 1 0,0 2-32,5-3 16,-5 3 16,0-3 0,0 3 0,0 0-32,0 0 16,0 0 0,0 0 16,0 0 32,0 0-64,0 0 64,0 0-16,0 0 0,0 0-32,0 0-16,0 0 96,0 0-16,0 0 64,0 6-16,0-6-128,0 0 64,-2 5-16,-1 0-16,3 0-32,0-5 0,0 5 32,0 1-32,0 1 0,0 1-16,0-8 16,0 21 0,0-16-16,5 16 16,0-13 0,-5-8 0,0 23-32,6-15 64,-6 16-16,5-4 0,-5-20-16,0 8 48,5 24-16,-5-12 16,5 1 16,-5-21-64,5 8 96,-5 21-32,6-21-64,-6 20 16,0-28-16,0 8 48,0 18-16,5-18 32,-5 18-16,0-26-48,0 8 64,5 18 32,-5-18 16,0 20 0,0-28-112,0 8 129,0 21-65,0-21-16,0 15-48,0-23 0,0 5 64,0 16 16,0-16 16,0 3 0,0-8-96,0 21 48,0-16 0,0 3-48,0 0 16,0-8-16,0 8 96,0 13-48,0-21-16,0 5-16,0-5-16,0 5 0,0 0 48,0 0-64,0 3 16,0-8 0,0 5-32,0 1 16,0-1 64,0 0 0,0-5-48,5 5 48,-5 1 0,0-1-48,0-5 16,0 0-16,0 5 32,0-5-16,0 5 64,5 0-64,-5-5-16,0 6 48,0-1-16,0-5-64,0 0 32,0 0 48,0 5 32,0 0-64,0-5 64,0 0-80,-2 5 0,-1 1 16,1-6 16,-1 0-16,3 0-16,0 5 48,0-5-48,-3 5 32,1 0 16,2-5-48,-3 0 80,-2 0 16,-3 0-32,3 0-16,5 0-48,-8 0 80,0 0 0,1 0 16,-14 0-47,21 0-49,-6 5 48,-1-5 48,-4 0-16,-15 6 0,26-6-80,-8 0 48,-15 0-48,12 0-32,-9 0 64,20 0-32,-8 0 0,-16 0 48,17 0-32,-17 0 64,24 0-80,-21 0 80,11 0 0,-19 0-32,8 0-32,21 0-16,-8 0 0,-20 0 0,20-3 48,-15-2-16,23 5-32,-11-3 0,-15-2 32,18 2-64,-20 1 64,28 2-32,-8-3 48,-18 1-32,18 2 16,-13 0-64,21 0 32,-8 0-48,-2 0 80,-1 0-64,1 0 16,10 0 16,-8 0-32,0 0-48,0 0 112,3 5-256,5-5 224,-8 0-256,3 5 0,3-5 256,-1 5-16,3-5 16,-3 0 0,1 5 0,-1-5-273,1 0 273,2 0 0,-6 6 0,4-6 16,-3 0-32,-1 5 32,6-5-16,-5 0 0,3 5 0,-1-5 32,0 0-64,3 0 32,0 0 32,-2 0-64,2 5 64,0-5-16,0 0-16,-3 0-16,0 0 32,3 0-32,0 0-32,0 0 48,0 0-32,0 0 64,0 0-16,0 0 16,0 0-32,0 0 16,0 0-64,0 0 0,0 0 48,6 0-16,-6 0 64,5 0-48,-5-2 0,0 2 0,0-3 0,0 1-32,5-1 16,-5-2 32,0 5-16,0-3 32,0-2 32,0 0 0,0-1-48,0 6-16,0-5-80,5 0 112,-5-3-64,0 0 32,0 8 0,0-7 64,0-1-128,0-3 96,0 4 0,0 7-32,0-8 16,0-3 32,0 1-16,0-11-32,0 21 0,0-5 49,0-3-82,0-2 33,0-11 0,0 21 0,0-6 0,0-1 33,0-14-66,6 16 17,-6 5 16,0-21-80,5 13 32,3-13 128,-1 11-528,-7 10 448,26-29-1392,-2 6-1394,-3 2-2800,2-3-1569,-23 24 7155,0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A9DEA-56D1-4361-9F4A-EA1B8444BED5}" type="datetimeFigureOut">
              <a:rPr lang="en-GB" smtClean="0"/>
              <a:t>06/05/2020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86A2F-D8B6-4092-B385-2920D2FC96BD}" type="slidenum">
              <a:rPr lang="en-GB" smtClean="0"/>
              <a:t>‹#›</a:t>
            </a:fld>
            <a:endParaRPr lang="en-GB"/>
          </a:p>
        </p:txBody>
      </p:sp>
    </p:spTree>
    <p:extLst>
      <p:ext uri="{BB962C8B-B14F-4D97-AF65-F5344CB8AC3E}">
        <p14:creationId xmlns:p14="http://schemas.microsoft.com/office/powerpoint/2010/main" val="16613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Kia </a:t>
            </a:r>
            <a:r>
              <a:rPr lang="en-GB" sz="1200" b="0" i="0" kern="1200" dirty="0" err="1">
                <a:solidFill>
                  <a:schemeClr val="tx1"/>
                </a:solidFill>
                <a:effectLst/>
                <a:latin typeface="+mn-lt"/>
                <a:ea typeface="+mn-ea"/>
                <a:cs typeface="+mn-cs"/>
              </a:rPr>
              <a:t>ora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koutou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katoa</a:t>
            </a:r>
            <a:r>
              <a:rPr lang="en-GB" sz="1200" b="0" i="0" kern="1200" dirty="0">
                <a:solidFill>
                  <a:schemeClr val="tx1"/>
                </a:solidFill>
                <a:effectLst/>
                <a:latin typeface="+mn-lt"/>
                <a:ea typeface="+mn-ea"/>
                <a:cs typeface="+mn-cs"/>
              </a:rPr>
              <a:t>. Greetings from the indigenous people of Aotearoa New Zealand.</a:t>
            </a:r>
            <a:endParaRPr lang="en-GB" b="0" baseline="0" dirty="0"/>
          </a:p>
        </p:txBody>
      </p:sp>
      <p:sp>
        <p:nvSpPr>
          <p:cNvPr id="4" name="Slide Number Placeholder 3"/>
          <p:cNvSpPr>
            <a:spLocks noGrp="1"/>
          </p:cNvSpPr>
          <p:nvPr>
            <p:ph type="sldNum" sz="quarter" idx="10"/>
          </p:nvPr>
        </p:nvSpPr>
        <p:spPr/>
        <p:txBody>
          <a:bodyPr/>
          <a:lstStyle/>
          <a:p>
            <a:fld id="{35386A2F-D8B6-4092-B385-2920D2FC96BD}" type="slidenum">
              <a:rPr lang="en-GB" smtClean="0"/>
              <a:t>1</a:t>
            </a:fld>
            <a:endParaRPr lang="en-GB"/>
          </a:p>
        </p:txBody>
      </p:sp>
    </p:spTree>
    <p:extLst>
      <p:ext uri="{BB962C8B-B14F-4D97-AF65-F5344CB8AC3E}">
        <p14:creationId xmlns:p14="http://schemas.microsoft.com/office/powerpoint/2010/main" val="1680764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Enough theory. Here is my second illustration of Take Charge. Lets talk about a real person. </a:t>
            </a:r>
          </a:p>
          <a:p>
            <a:endParaRPr lang="en-GB" dirty="0"/>
          </a:p>
          <a:p>
            <a:r>
              <a:rPr lang="en-GB" dirty="0"/>
              <a:t>Julia had a big stroke with significant motor and language deficits.</a:t>
            </a:r>
          </a:p>
        </p:txBody>
      </p:sp>
      <p:sp>
        <p:nvSpPr>
          <p:cNvPr id="4" name="Slide Number Placeholder 3"/>
          <p:cNvSpPr>
            <a:spLocks noGrp="1"/>
          </p:cNvSpPr>
          <p:nvPr>
            <p:ph type="sldNum" sz="quarter" idx="10"/>
          </p:nvPr>
        </p:nvSpPr>
        <p:spPr/>
        <p:txBody>
          <a:bodyPr/>
          <a:lstStyle/>
          <a:p>
            <a:fld id="{35386A2F-D8B6-4092-B385-2920D2FC96BD}" type="slidenum">
              <a:rPr lang="en-GB" smtClean="0"/>
              <a:t>10</a:t>
            </a:fld>
            <a:endParaRPr lang="en-GB"/>
          </a:p>
        </p:txBody>
      </p:sp>
    </p:spTree>
    <p:extLst>
      <p:ext uri="{BB962C8B-B14F-4D97-AF65-F5344CB8AC3E}">
        <p14:creationId xmlns:p14="http://schemas.microsoft.com/office/powerpoint/2010/main" val="233257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the rehab team said about her in the clinical notes and during multidisciplinary team meetings.</a:t>
            </a:r>
          </a:p>
          <a:p>
            <a:endParaRPr lang="en-GB" dirty="0"/>
          </a:p>
          <a:p>
            <a:r>
              <a:rPr lang="en-GB" dirty="0"/>
              <a:t>Julia was adamant that she was going to get better and wanted to mobilise as much as possible. She was told she could only mobilise with trained staff . When the physios went home and the nurses retired to their work station after 5 o’clock, Julia would get up by herself and try to walk either on her own or with her husband. She had many falls including one in the toilet where she bruised her whole side against the toilet seat.</a:t>
            </a:r>
          </a:p>
          <a:p>
            <a:endParaRPr lang="en-GB" dirty="0"/>
          </a:p>
          <a:p>
            <a:r>
              <a:rPr lang="en-GB" dirty="0"/>
              <a:t>She and her husband were in a constant battle with staff to get more therapy, spend more time at home, practice car transfers.  Her main priorities were spending time with her family and getting back to work. She was told countless times ‘you can’t run until you have learned to walk again’</a:t>
            </a:r>
          </a:p>
          <a:p>
            <a:endParaRPr lang="en-GB" dirty="0"/>
          </a:p>
          <a:p>
            <a:r>
              <a:rPr lang="en-GB" dirty="0"/>
              <a:t>We have all seen patients like Julia. I want you to consider whether Julia, and patients like her, in your opinion, is likely to make a better than average  outcome, an average outcome or a worse than average outcome?</a:t>
            </a:r>
          </a:p>
        </p:txBody>
      </p:sp>
      <p:sp>
        <p:nvSpPr>
          <p:cNvPr id="4" name="Slide Number Placeholder 3"/>
          <p:cNvSpPr>
            <a:spLocks noGrp="1"/>
          </p:cNvSpPr>
          <p:nvPr>
            <p:ph type="sldNum" sz="quarter" idx="10"/>
          </p:nvPr>
        </p:nvSpPr>
        <p:spPr/>
        <p:txBody>
          <a:bodyPr/>
          <a:lstStyle/>
          <a:p>
            <a:fld id="{35386A2F-D8B6-4092-B385-2920D2FC96BD}" type="slidenum">
              <a:rPr lang="en-GB" smtClean="0"/>
              <a:t>11</a:t>
            </a:fld>
            <a:endParaRPr lang="en-GB"/>
          </a:p>
        </p:txBody>
      </p:sp>
    </p:spTree>
    <p:extLst>
      <p:ext uri="{BB962C8B-B14F-4D97-AF65-F5344CB8AC3E}">
        <p14:creationId xmlns:p14="http://schemas.microsoft.com/office/powerpoint/2010/main" val="1567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a:t>
            </a:r>
            <a:r>
              <a:rPr lang="en-GB" dirty="0"/>
              <a:t>agree that she will make a better than average outcome, which she did.</a:t>
            </a:r>
          </a:p>
          <a:p>
            <a:endParaRPr lang="en-US" dirty="0"/>
          </a:p>
          <a:p>
            <a:r>
              <a:rPr lang="en-US" dirty="0"/>
              <a:t>Julia is Taking Charge.  She has plenty of fuel in her </a:t>
            </a:r>
            <a:r>
              <a:rPr lang="en-US" dirty="0" smtClean="0"/>
              <a:t>tank</a:t>
            </a:r>
            <a:r>
              <a:rPr lang="en-US" baseline="0" dirty="0" smtClean="0"/>
              <a:t> and will make the very most of her rehabilitation</a:t>
            </a:r>
            <a:endParaRPr lang="en-US" dirty="0"/>
          </a:p>
          <a:p>
            <a:endParaRPr lang="en-US" dirty="0"/>
          </a:p>
          <a:p>
            <a:r>
              <a:rPr lang="en-US" dirty="0"/>
              <a:t>The Take Charge intervention, </a:t>
            </a:r>
            <a:r>
              <a:rPr lang="en-US" dirty="0" smtClean="0"/>
              <a:t>encourages </a:t>
            </a:r>
            <a:r>
              <a:rPr lang="en-US" dirty="0"/>
              <a:t>a person’s own intrinsic motivation – a combination of Purpose, Autonomy, Mastery and Connectedness</a:t>
            </a:r>
            <a:r>
              <a:rPr lang="en-US" dirty="0" smtClean="0"/>
              <a:t>. 10.30</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12</a:t>
            </a:fld>
            <a:endParaRPr lang="en-GB"/>
          </a:p>
        </p:txBody>
      </p:sp>
    </p:spTree>
    <p:extLst>
      <p:ext uri="{BB962C8B-B14F-4D97-AF65-F5344CB8AC3E}">
        <p14:creationId xmlns:p14="http://schemas.microsoft.com/office/powerpoint/2010/main" val="168898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previous qualitative work suggested that there is a Take Charge continuum, not just in stroke but also people with chronic pain and cancer. That work suggested that people more able to take Charge experienced better outcomes.</a:t>
            </a:r>
          </a:p>
          <a:p>
            <a:endParaRPr lang="en-GB" dirty="0"/>
          </a:p>
          <a:p>
            <a:r>
              <a:rPr lang="en-GB" dirty="0"/>
              <a:t>Julia is </a:t>
            </a:r>
            <a:r>
              <a:rPr lang="en-GB" dirty="0" smtClean="0"/>
              <a:t>already </a:t>
            </a:r>
            <a:r>
              <a:rPr lang="en-GB" dirty="0"/>
              <a:t>at the extreme end of the Take Charge continuum and could be expected to do better than someone further down this curve.</a:t>
            </a:r>
          </a:p>
          <a:p>
            <a:endParaRPr lang="en-GB" dirty="0"/>
          </a:p>
          <a:p>
            <a:r>
              <a:rPr lang="en-GB" dirty="0"/>
              <a:t>With the Take Charge intervention we hoped to shift the whole distribution to the right, and by doing so improve average outcomes. </a:t>
            </a:r>
          </a:p>
        </p:txBody>
      </p:sp>
      <p:sp>
        <p:nvSpPr>
          <p:cNvPr id="4" name="Slide Number Placeholder 3"/>
          <p:cNvSpPr>
            <a:spLocks noGrp="1"/>
          </p:cNvSpPr>
          <p:nvPr>
            <p:ph type="sldNum" sz="quarter" idx="10"/>
          </p:nvPr>
        </p:nvSpPr>
        <p:spPr/>
        <p:txBody>
          <a:bodyPr/>
          <a:lstStyle/>
          <a:p>
            <a:fld id="{35386A2F-D8B6-4092-B385-2920D2FC96BD}" type="slidenum">
              <a:rPr lang="en-GB" smtClean="0"/>
              <a:t>13</a:t>
            </a:fld>
            <a:endParaRPr lang="en-GB"/>
          </a:p>
        </p:txBody>
      </p:sp>
    </p:spTree>
    <p:extLst>
      <p:ext uri="{BB962C8B-B14F-4D97-AF65-F5344CB8AC3E}">
        <p14:creationId xmlns:p14="http://schemas.microsoft.com/office/powerpoint/2010/main" val="134231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t>
            </a:r>
            <a:r>
              <a:rPr lang="en-GB" dirty="0" smtClean="0"/>
              <a:t>how did we help people top up</a:t>
            </a:r>
            <a:r>
              <a:rPr lang="en-GB" baseline="0" dirty="0" smtClean="0"/>
              <a:t> their fuel tank? In a sentence we aimed to help them </a:t>
            </a:r>
            <a:r>
              <a:rPr lang="en-GB" i="1" baseline="0" dirty="0" smtClean="0"/>
              <a:t>Look beyond their stroke</a:t>
            </a:r>
            <a:r>
              <a:rPr lang="en-GB" dirty="0" smtClean="0"/>
              <a:t>.</a:t>
            </a:r>
            <a:r>
              <a:rPr lang="en-GB" baseline="0" dirty="0" smtClean="0"/>
              <a:t> What we actually did was very simple. There is a </a:t>
            </a:r>
            <a:r>
              <a:rPr lang="en-GB" baseline="0" dirty="0"/>
              <a:t>lot more detail </a:t>
            </a:r>
            <a:r>
              <a:rPr lang="en-GB" baseline="0" dirty="0" smtClean="0"/>
              <a:t>in </a:t>
            </a:r>
            <a:r>
              <a:rPr lang="en-GB" baseline="0" dirty="0"/>
              <a:t>the training manual</a:t>
            </a:r>
            <a:r>
              <a:rPr lang="en-GB" dirty="0"/>
              <a:t> </a:t>
            </a:r>
          </a:p>
          <a:p>
            <a:endParaRPr lang="en-GB" dirty="0"/>
          </a:p>
          <a:p>
            <a:r>
              <a:rPr lang="en-GB" dirty="0"/>
              <a:t>The training only took half a day.  The main message for the facilitators was to listen and shut up. The facilitators were not there to coach, simply to listen and reflect.  All ideas were from the person with stroke and their family.</a:t>
            </a:r>
          </a:p>
          <a:p>
            <a:endParaRPr lang="en-GB" dirty="0"/>
          </a:p>
          <a:p>
            <a:r>
              <a:rPr lang="en-GB" dirty="0"/>
              <a:t>I want to emphasise that this intervention was in addition to evidence-based best practice stroke rehabilitation in the hospital and community.</a:t>
            </a:r>
          </a:p>
        </p:txBody>
      </p:sp>
      <p:sp>
        <p:nvSpPr>
          <p:cNvPr id="4" name="Slide Number Placeholder 3"/>
          <p:cNvSpPr>
            <a:spLocks noGrp="1"/>
          </p:cNvSpPr>
          <p:nvPr>
            <p:ph type="sldNum" sz="quarter" idx="10"/>
          </p:nvPr>
        </p:nvSpPr>
        <p:spPr/>
        <p:txBody>
          <a:bodyPr/>
          <a:lstStyle/>
          <a:p>
            <a:fld id="{35386A2F-D8B6-4092-B385-2920D2FC96BD}" type="slidenum">
              <a:rPr lang="en-GB" smtClean="0"/>
              <a:t>14</a:t>
            </a:fld>
            <a:endParaRPr lang="en-GB"/>
          </a:p>
        </p:txBody>
      </p:sp>
    </p:spTree>
    <p:extLst>
      <p:ext uri="{BB962C8B-B14F-4D97-AF65-F5344CB8AC3E}">
        <p14:creationId xmlns:p14="http://schemas.microsoft.com/office/powerpoint/2010/main" val="29132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Take Charge studies have focussed on people with stroke discharged to community living and who say they are not fully recovered from their stroke.</a:t>
            </a:r>
          </a:p>
        </p:txBody>
      </p:sp>
      <p:sp>
        <p:nvSpPr>
          <p:cNvPr id="4" name="Slide Number Placeholder 3"/>
          <p:cNvSpPr>
            <a:spLocks noGrp="1"/>
          </p:cNvSpPr>
          <p:nvPr>
            <p:ph type="sldNum" sz="quarter" idx="10"/>
          </p:nvPr>
        </p:nvSpPr>
        <p:spPr/>
        <p:txBody>
          <a:bodyPr/>
          <a:lstStyle/>
          <a:p>
            <a:fld id="{35386A2F-D8B6-4092-B385-2920D2FC96BD}" type="slidenum">
              <a:rPr lang="en-GB" smtClean="0"/>
              <a:t>15</a:t>
            </a:fld>
            <a:endParaRPr lang="en-GB"/>
          </a:p>
        </p:txBody>
      </p:sp>
    </p:spTree>
    <p:extLst>
      <p:ext uri="{BB962C8B-B14F-4D97-AF65-F5344CB8AC3E}">
        <p14:creationId xmlns:p14="http://schemas.microsoft.com/office/powerpoint/2010/main" val="367111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third way of looking at Take Charge. This single graphic sums up what we are trying to do.</a:t>
            </a:r>
            <a:r>
              <a:rPr lang="en-GB" baseline="0" dirty="0"/>
              <a:t> </a:t>
            </a:r>
            <a:r>
              <a:rPr lang="en-GB" dirty="0"/>
              <a:t>We are aiming for a transformation:</a:t>
            </a:r>
            <a:r>
              <a:rPr lang="en-GB" baseline="0" dirty="0"/>
              <a:t> from a</a:t>
            </a:r>
            <a:r>
              <a:rPr lang="en-GB" dirty="0"/>
              <a:t> stroke person on the left,</a:t>
            </a:r>
            <a:r>
              <a:rPr lang="en-GB" baseline="0" dirty="0"/>
              <a:t> </a:t>
            </a:r>
            <a:r>
              <a:rPr lang="en-GB" dirty="0"/>
              <a:t>overwhelmed by the effects and baggage of the stroke episode, back into the person they want to be – a person who happens to have a stroke.</a:t>
            </a:r>
          </a:p>
          <a:p>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16</a:t>
            </a:fld>
            <a:endParaRPr lang="en-GB"/>
          </a:p>
        </p:txBody>
      </p:sp>
    </p:spTree>
    <p:extLst>
      <p:ext uri="{BB962C8B-B14F-4D97-AF65-F5344CB8AC3E}">
        <p14:creationId xmlns:p14="http://schemas.microsoft.com/office/powerpoint/2010/main" val="3275224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next 3 slides show </a:t>
            </a:r>
            <a:r>
              <a:rPr lang="en-GB" dirty="0" smtClean="0"/>
              <a:t>the </a:t>
            </a:r>
            <a:r>
              <a:rPr lang="en-GB" dirty="0"/>
              <a:t>first 3 pages of the Take Charge booklet. The whole booklet is available for free download from the </a:t>
            </a:r>
            <a:r>
              <a:rPr lang="en-GB" dirty="0" err="1"/>
              <a:t>mrinz</a:t>
            </a:r>
            <a:r>
              <a:rPr lang="en-GB" dirty="0"/>
              <a:t> website and I will give you the address at the end.  This page tries to work</a:t>
            </a:r>
            <a:r>
              <a:rPr lang="en-GB" baseline="0" dirty="0"/>
              <a:t> on the 2 circles idea from the previous slide – from a ‘stroke person’ to ‘a person who happens to have had a stroke’.  The person with stroke or their family fills in the spaces.</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17</a:t>
            </a:fld>
            <a:endParaRPr lang="en-GB"/>
          </a:p>
        </p:txBody>
      </p:sp>
    </p:spTree>
    <p:extLst>
      <p:ext uri="{BB962C8B-B14F-4D97-AF65-F5344CB8AC3E}">
        <p14:creationId xmlns:p14="http://schemas.microsoft.com/office/powerpoint/2010/main" val="3329507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page continues the idea of thinking beyond the stroke.  Dreams, hopes, big picture. Sometimes expressing fears is easier</a:t>
            </a:r>
            <a:r>
              <a:rPr lang="en-GB" baseline="0" dirty="0"/>
              <a:t> than expressing hopes: ‘I’m afraid I won’t be able to read stories to my grandchildren’ is another way of saying ‘Reading stories to my grandchildren is really important to me’</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18</a:t>
            </a:fld>
            <a:endParaRPr lang="en-GB"/>
          </a:p>
        </p:txBody>
      </p:sp>
    </p:spTree>
    <p:extLst>
      <p:ext uri="{BB962C8B-B14F-4D97-AF65-F5344CB8AC3E}">
        <p14:creationId xmlns:p14="http://schemas.microsoft.com/office/powerpoint/2010/main" val="2778382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visualising and drawing is easier and more powerful than writing ideas down.  The idea of a ‘Best Day’ is borrowed from palliative care and amazing stuff can come out.  The person is asked to visualise a place, people</a:t>
            </a:r>
            <a:r>
              <a:rPr lang="en-GB" baseline="0" dirty="0"/>
              <a:t> and action.  The family often gets involved.  There are spare sheets in the booklet for more ideas over time.</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19</a:t>
            </a:fld>
            <a:endParaRPr lang="en-GB"/>
          </a:p>
        </p:txBody>
      </p:sp>
    </p:spTree>
    <p:extLst>
      <p:ext uri="{BB962C8B-B14F-4D97-AF65-F5344CB8AC3E}">
        <p14:creationId xmlns:p14="http://schemas.microsoft.com/office/powerpoint/2010/main" val="250575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35386A2F-D8B6-4092-B385-2920D2FC96BD}" type="slidenum">
              <a:rPr lang="en-GB" smtClean="0"/>
              <a:t>2</a:t>
            </a:fld>
            <a:endParaRPr lang="en-GB"/>
          </a:p>
        </p:txBody>
      </p:sp>
    </p:spTree>
    <p:extLst>
      <p:ext uri="{BB962C8B-B14F-4D97-AF65-F5344CB8AC3E}">
        <p14:creationId xmlns:p14="http://schemas.microsoft.com/office/powerpoint/2010/main" val="3442183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other sheets covering common issues for people after stroke with a structure that allows them to plan for the future</a:t>
            </a:r>
          </a:p>
        </p:txBody>
      </p:sp>
      <p:sp>
        <p:nvSpPr>
          <p:cNvPr id="4" name="Slide Number Placeholder 3"/>
          <p:cNvSpPr>
            <a:spLocks noGrp="1"/>
          </p:cNvSpPr>
          <p:nvPr>
            <p:ph type="sldNum" sz="quarter" idx="10"/>
          </p:nvPr>
        </p:nvSpPr>
        <p:spPr/>
        <p:txBody>
          <a:bodyPr/>
          <a:lstStyle/>
          <a:p>
            <a:fld id="{35386A2F-D8B6-4092-B385-2920D2FC96BD}" type="slidenum">
              <a:rPr lang="en-GB" smtClean="0"/>
              <a:t>20</a:t>
            </a:fld>
            <a:endParaRPr lang="en-GB"/>
          </a:p>
        </p:txBody>
      </p:sp>
    </p:spTree>
    <p:extLst>
      <p:ext uri="{BB962C8B-B14F-4D97-AF65-F5344CB8AC3E}">
        <p14:creationId xmlns:p14="http://schemas.microsoft.com/office/powerpoint/2010/main" val="3866496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briefly to a few numbers about effectiveness</a:t>
            </a:r>
            <a:r>
              <a:rPr lang="en-GB" dirty="0"/>
              <a:t>.  </a:t>
            </a:r>
          </a:p>
          <a:p>
            <a:endParaRPr lang="en-GB" dirty="0"/>
          </a:p>
          <a:p>
            <a:r>
              <a:rPr lang="en-GB" dirty="0"/>
              <a:t>There have been 2 RCTs, both using the physical component summary of the short form 36 as the primary endpoint, a well-validated measure of health related quality of life. The minimal clinically important difference is somewhat controversial in stroke but possibly around 2-3 points..  </a:t>
            </a:r>
          </a:p>
          <a:p>
            <a:endParaRPr lang="en-GB" dirty="0"/>
          </a:p>
          <a:p>
            <a:r>
              <a:rPr lang="en-GB" dirty="0"/>
              <a:t>The first study was</a:t>
            </a:r>
            <a:r>
              <a:rPr lang="en-GB" baseline="0" dirty="0"/>
              <a:t> </a:t>
            </a:r>
            <a:r>
              <a:rPr lang="en-GB" dirty="0"/>
              <a:t>of 172 </a:t>
            </a:r>
            <a:r>
              <a:rPr lang="en-GB" dirty="0" err="1"/>
              <a:t>maori</a:t>
            </a:r>
            <a:r>
              <a:rPr lang="en-GB" baseline="0" dirty="0"/>
              <a:t> and Pacific people in new </a:t>
            </a:r>
            <a:r>
              <a:rPr lang="en-GB" baseline="0" dirty="0" err="1"/>
              <a:t>zealand</a:t>
            </a:r>
            <a:r>
              <a:rPr lang="en-GB" baseline="0" dirty="0"/>
              <a:t>, published in 2011 </a:t>
            </a:r>
          </a:p>
          <a:p>
            <a:endParaRPr lang="en-GB" baseline="0" dirty="0"/>
          </a:p>
          <a:p>
            <a:r>
              <a:rPr lang="en-GB" baseline="0" dirty="0"/>
              <a:t>and the second of 400 predominantly white new Zealanders </a:t>
            </a:r>
            <a:r>
              <a:rPr lang="en-GB" baseline="0" dirty="0" smtClean="0"/>
              <a:t>published this month</a:t>
            </a:r>
            <a:endParaRPr lang="en-GB" baseline="0" dirty="0"/>
          </a:p>
          <a:p>
            <a:endParaRPr lang="en-GB" baseline="0" dirty="0"/>
          </a:p>
          <a:p>
            <a:r>
              <a:rPr lang="en-GB" baseline="0" dirty="0"/>
              <a:t>A pooled difference of almost 4 points with fairly narrow confidence intervals</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21</a:t>
            </a:fld>
            <a:endParaRPr lang="en-GB"/>
          </a:p>
        </p:txBody>
      </p:sp>
    </p:spTree>
    <p:extLst>
      <p:ext uri="{BB962C8B-B14F-4D97-AF65-F5344CB8AC3E}">
        <p14:creationId xmlns:p14="http://schemas.microsoft.com/office/powerpoint/2010/main" val="1290983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modified Rankin scale is probably more familiar to some. As an outcome measure it is often dichotomised with scores of &lt;3 </a:t>
            </a:r>
            <a:r>
              <a:rPr lang="en-GB" dirty="0" smtClean="0"/>
              <a:t>signifying </a:t>
            </a:r>
            <a:r>
              <a:rPr lang="en-GB" dirty="0"/>
              <a:t>independence and scores of 3 and more, increasing dependence. Any statistically significant difference in independence is considered clinically meaningful.</a:t>
            </a:r>
          </a:p>
          <a:p>
            <a:r>
              <a:rPr lang="en-GB" baseline="0" dirty="0" smtClean="0"/>
              <a:t>.</a:t>
            </a:r>
            <a:endParaRPr lang="en-GB" baseline="0" dirty="0"/>
          </a:p>
          <a:p>
            <a:endParaRPr lang="en-GB" baseline="0" dirty="0"/>
          </a:p>
          <a:p>
            <a:r>
              <a:rPr lang="en-GB" baseline="0" dirty="0"/>
              <a:t>Overall, you only need to expose 8 people with stroke to the Take Charge intervention for 1 more person to be independent at 12 months</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22</a:t>
            </a:fld>
            <a:endParaRPr lang="en-GB"/>
          </a:p>
        </p:txBody>
      </p:sp>
    </p:spTree>
    <p:extLst>
      <p:ext uri="{BB962C8B-B14F-4D97-AF65-F5344CB8AC3E}">
        <p14:creationId xmlns:p14="http://schemas.microsoft.com/office/powerpoint/2010/main" val="438873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was a statistically significant increase in the PCS with each dose of Take Charge.  Doses greater than 2 are yet to be tested.</a:t>
            </a:r>
          </a:p>
        </p:txBody>
      </p:sp>
      <p:sp>
        <p:nvSpPr>
          <p:cNvPr id="4" name="Slide Number Placeholder 3"/>
          <p:cNvSpPr>
            <a:spLocks noGrp="1"/>
          </p:cNvSpPr>
          <p:nvPr>
            <p:ph type="sldNum" sz="quarter" idx="10"/>
          </p:nvPr>
        </p:nvSpPr>
        <p:spPr/>
        <p:txBody>
          <a:bodyPr/>
          <a:lstStyle/>
          <a:p>
            <a:fld id="{35386A2F-D8B6-4092-B385-2920D2FC96BD}" type="slidenum">
              <a:rPr lang="en-GB" smtClean="0"/>
              <a:t>23</a:t>
            </a:fld>
            <a:endParaRPr lang="en-GB"/>
          </a:p>
        </p:txBody>
      </p:sp>
    </p:spTree>
    <p:extLst>
      <p:ext uri="{BB962C8B-B14F-4D97-AF65-F5344CB8AC3E}">
        <p14:creationId xmlns:p14="http://schemas.microsoft.com/office/powerpoint/2010/main" val="3003403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a:t>
            </a:r>
            <a:r>
              <a:rPr lang="en-GB" dirty="0"/>
              <a:t>have often been told by clinical teams that they do person centred goal setting already. Evidence suggests that this is often not the case. </a:t>
            </a:r>
          </a:p>
          <a:p>
            <a:endParaRPr lang="en-GB" dirty="0"/>
          </a:p>
          <a:p>
            <a:r>
              <a:rPr lang="en-GB" dirty="0"/>
              <a:t>I have 2 simple tests. Firstly if the process is referred to as ‘</a:t>
            </a:r>
            <a:r>
              <a:rPr lang="en-GB" dirty="0" smtClean="0"/>
              <a:t>patient-centred</a:t>
            </a:r>
            <a:r>
              <a:rPr lang="en-GB" dirty="0"/>
              <a:t>’ rather than ‘person-centred’ that suggests to me a stroke-centric rather than whole person approach.</a:t>
            </a:r>
          </a:p>
          <a:p>
            <a:r>
              <a:rPr lang="en-GB" dirty="0"/>
              <a:t>Secondly I ask the therapists ‘who is holding on to the clipboard and pen?’ during goal setting. If it is not the person with stroke, I doubt this is person-centred.</a:t>
            </a:r>
          </a:p>
        </p:txBody>
      </p:sp>
      <p:sp>
        <p:nvSpPr>
          <p:cNvPr id="4" name="Slide Number Placeholder 3"/>
          <p:cNvSpPr>
            <a:spLocks noGrp="1"/>
          </p:cNvSpPr>
          <p:nvPr>
            <p:ph type="sldNum" sz="quarter" idx="10"/>
          </p:nvPr>
        </p:nvSpPr>
        <p:spPr/>
        <p:txBody>
          <a:bodyPr/>
          <a:lstStyle/>
          <a:p>
            <a:fld id="{35386A2F-D8B6-4092-B385-2920D2FC96BD}" type="slidenum">
              <a:rPr lang="en-GB" smtClean="0"/>
              <a:t>24</a:t>
            </a:fld>
            <a:endParaRPr lang="en-GB"/>
          </a:p>
        </p:txBody>
      </p:sp>
    </p:spTree>
    <p:extLst>
      <p:ext uri="{BB962C8B-B14F-4D97-AF65-F5344CB8AC3E}">
        <p14:creationId xmlns:p14="http://schemas.microsoft.com/office/powerpoint/2010/main" val="2475244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main differences we see between traditional goal setting and Take Charge. This is not intended as criticism – just explaining what is different. </a:t>
            </a:r>
          </a:p>
          <a:p>
            <a:endParaRPr lang="en-US" dirty="0"/>
          </a:p>
          <a:p>
            <a:r>
              <a:rPr lang="en-US" dirty="0" smtClean="0"/>
              <a:t>I </a:t>
            </a:r>
            <a:r>
              <a:rPr lang="en-US" dirty="0"/>
              <a:t>will highlight 2: in traditional goal setting the clinician generally takes the role of teacher or coach and does most of the talking. For Take Charge we train the facilitators only to reflect the person’s own thoughts and ideas and not to offer any suggestions themselves. </a:t>
            </a:r>
          </a:p>
          <a:p>
            <a:endParaRPr lang="en-US" dirty="0"/>
          </a:p>
          <a:p>
            <a:r>
              <a:rPr lang="en-US" dirty="0" smtClean="0"/>
              <a:t>Secondly </a:t>
            </a:r>
            <a:r>
              <a:rPr lang="en-US" dirty="0"/>
              <a:t>Take Charge is anti SMART. </a:t>
            </a:r>
            <a:endParaRPr lang="en-GB" dirty="0"/>
          </a:p>
        </p:txBody>
      </p:sp>
      <p:sp>
        <p:nvSpPr>
          <p:cNvPr id="4" name="Slide Number Placeholder 3"/>
          <p:cNvSpPr>
            <a:spLocks noGrp="1"/>
          </p:cNvSpPr>
          <p:nvPr>
            <p:ph type="sldNum" sz="quarter" idx="5"/>
          </p:nvPr>
        </p:nvSpPr>
        <p:spPr/>
        <p:txBody>
          <a:bodyPr/>
          <a:lstStyle/>
          <a:p>
            <a:fld id="{35386A2F-D8B6-4092-B385-2920D2FC96BD}" type="slidenum">
              <a:rPr lang="en-GB" smtClean="0"/>
              <a:t>25</a:t>
            </a:fld>
            <a:endParaRPr lang="en-GB"/>
          </a:p>
        </p:txBody>
      </p:sp>
    </p:spTree>
    <p:extLst>
      <p:ext uri="{BB962C8B-B14F-4D97-AF65-F5344CB8AC3E}">
        <p14:creationId xmlns:p14="http://schemas.microsoft.com/office/powerpoint/2010/main" val="214978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SMART goal setting may be good in factories and </a:t>
            </a:r>
            <a:r>
              <a:rPr lang="en-US" dirty="0" smtClean="0"/>
              <a:t>places where </a:t>
            </a:r>
            <a:r>
              <a:rPr lang="en-US" dirty="0"/>
              <a:t>efficiency targets need to be met but we believe SMART goal setting lowers horizons and impedes intrinsic motivation. We want people to be dreaming big – going back to work, starting a new job, watching their grand-daughter’s team play football on Saturday mornings, going on a trip through rural Vietnam – it is not necessary that it be terribly realistic but it is does need to be the authentic dream of the person with stroke </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26</a:t>
            </a:fld>
            <a:endParaRPr lang="en-GB"/>
          </a:p>
        </p:txBody>
      </p:sp>
    </p:spTree>
    <p:extLst>
      <p:ext uri="{BB962C8B-B14F-4D97-AF65-F5344CB8AC3E}">
        <p14:creationId xmlns:p14="http://schemas.microsoft.com/office/powerpoint/2010/main" val="2514020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a:t>
            </a:r>
            <a:r>
              <a:rPr lang="en-GB" dirty="0" smtClean="0"/>
              <a:t>summarise what Take Charge could achieve for your people with stroke</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27</a:t>
            </a:fld>
            <a:endParaRPr lang="en-GB"/>
          </a:p>
        </p:txBody>
      </p:sp>
    </p:spTree>
    <p:extLst>
      <p:ext uri="{BB962C8B-B14F-4D97-AF65-F5344CB8AC3E}">
        <p14:creationId xmlns:p14="http://schemas.microsoft.com/office/powerpoint/2010/main" val="413074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underline the importance of stroke rehabilitation interventions for people with stroke, we</a:t>
            </a:r>
            <a:r>
              <a:rPr lang="en-GB" baseline="0" dirty="0" smtClean="0"/>
              <a:t> can</a:t>
            </a:r>
            <a:r>
              <a:rPr lang="en-GB" dirty="0" smtClean="0"/>
              <a:t> </a:t>
            </a:r>
            <a:r>
              <a:rPr lang="en-GB" dirty="0"/>
              <a:t>compare </a:t>
            </a:r>
            <a:r>
              <a:rPr lang="en-GB" dirty="0" smtClean="0"/>
              <a:t>the effect of Take </a:t>
            </a:r>
            <a:r>
              <a:rPr lang="en-GB" dirty="0"/>
              <a:t>Charge to current </a:t>
            </a:r>
            <a:r>
              <a:rPr lang="en-GB" dirty="0" smtClean="0"/>
              <a:t>treatments using</a:t>
            </a:r>
            <a:r>
              <a:rPr lang="en-GB" baseline="0" dirty="0" smtClean="0"/>
              <a:t> the number needed to treat</a:t>
            </a:r>
            <a:r>
              <a:rPr lang="en-GB" dirty="0" smtClean="0"/>
              <a:t>:</a:t>
            </a:r>
            <a:endParaRPr lang="en-GB" dirty="0"/>
          </a:p>
          <a:p>
            <a:endParaRPr lang="en-GB" dirty="0"/>
          </a:p>
          <a:p>
            <a:r>
              <a:rPr lang="en-GB" dirty="0" smtClean="0"/>
              <a:t>Remember this result for Take Charge is in addition</a:t>
            </a:r>
            <a:r>
              <a:rPr lang="en-GB" baseline="0" dirty="0" smtClean="0"/>
              <a:t> to other treatments.</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28</a:t>
            </a:fld>
            <a:endParaRPr lang="en-GB"/>
          </a:p>
        </p:txBody>
      </p:sp>
    </p:spTree>
    <p:extLst>
      <p:ext uri="{BB962C8B-B14F-4D97-AF65-F5344CB8AC3E}">
        <p14:creationId xmlns:p14="http://schemas.microsoft.com/office/powerpoint/2010/main" val="2782687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this is why stroke rehabilitation is so important. If you have an effective treatment and can apply it to a large proportion</a:t>
            </a:r>
            <a:r>
              <a:rPr lang="en-GB" baseline="0" dirty="0" smtClean="0"/>
              <a:t> of people with stroke, the total number of people helped can be considerable</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29</a:t>
            </a:fld>
            <a:endParaRPr lang="en-GB"/>
          </a:p>
        </p:txBody>
      </p:sp>
    </p:spTree>
    <p:extLst>
      <p:ext uri="{BB962C8B-B14F-4D97-AF65-F5344CB8AC3E}">
        <p14:creationId xmlns:p14="http://schemas.microsoft.com/office/powerpoint/2010/main" val="62506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there is level 1a evidence from 2 moderately large </a:t>
            </a:r>
            <a:r>
              <a:rPr lang="en-US" baseline="0" dirty="0" err="1" smtClean="0"/>
              <a:t>randomised</a:t>
            </a:r>
            <a:r>
              <a:rPr lang="en-US" baseline="0" dirty="0" smtClean="0"/>
              <a:t> controlled trials that Take Charge is effective in the community phase of stroke rehabilitation. The main results of the 2</a:t>
            </a:r>
            <a:r>
              <a:rPr lang="en-US" baseline="30000" dirty="0" smtClean="0"/>
              <a:t>nd</a:t>
            </a:r>
            <a:r>
              <a:rPr lang="en-US" baseline="0" dirty="0" smtClean="0"/>
              <a:t> trial and the meta-analysis of the 2 trials are available, open access, in this month’s International Journal of Stroke.  I am not going to go over those results today in any detail.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common response to these results has been disbelief.  How can an intervention, not started until an average 6 weeks after stroke,  that involves one or two sessions of about 60 minutes of talking and no physical therapy, possibly have an impact on important outcomes at 12 months after the stroke?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 mainly want to address this disbelief, and convince you that interventions like Take Charge </a:t>
            </a:r>
            <a:r>
              <a:rPr lang="en-US" u="sng" baseline="0" dirty="0" smtClean="0"/>
              <a:t>can</a:t>
            </a:r>
            <a:r>
              <a:rPr lang="en-US" u="none" baseline="0" dirty="0" smtClean="0"/>
              <a:t> be effective. A good way to convince you is to start using the intervention yourself and see what happens.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will cover a few practical issues with using the intervention. Feel free to jot down questions  as we go and I will try and answer as many of them as I can at the end.  My contact details are on the last slide so even if we run out of time contact me on email or twitter and I will get back to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3</a:t>
            </a:fld>
            <a:endParaRPr lang="en-GB"/>
          </a:p>
        </p:txBody>
      </p:sp>
    </p:spTree>
    <p:extLst>
      <p:ext uri="{BB962C8B-B14F-4D97-AF65-F5344CB8AC3E}">
        <p14:creationId xmlns:p14="http://schemas.microsoft.com/office/powerpoint/2010/main" val="1269076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you need to change clinical practice?</a:t>
            </a:r>
          </a:p>
          <a:p>
            <a:endParaRPr lang="en-GB" dirty="0"/>
          </a:p>
          <a:p>
            <a:r>
              <a:rPr lang="en-GB" dirty="0"/>
              <a:t>In stroke alone, the level of evidence for much of what we do falls below this</a:t>
            </a:r>
          </a:p>
          <a:p>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30</a:t>
            </a:fld>
            <a:endParaRPr lang="en-GB"/>
          </a:p>
        </p:txBody>
      </p:sp>
    </p:spTree>
    <p:extLst>
      <p:ext uri="{BB962C8B-B14F-4D97-AF65-F5344CB8AC3E}">
        <p14:creationId xmlns:p14="http://schemas.microsoft.com/office/powerpoint/2010/main" val="3589839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to use Take Charge you really only need to make </a:t>
            </a:r>
            <a:r>
              <a:rPr lang="en-GB" dirty="0" smtClean="0"/>
              <a:t>4 </a:t>
            </a:r>
            <a:r>
              <a:rPr lang="en-GB" dirty="0"/>
              <a:t>decisions:</a:t>
            </a:r>
          </a:p>
          <a:p>
            <a:pPr marL="228600" indent="-228600">
              <a:buAutoNum type="arabicPeriod"/>
            </a:pPr>
            <a:r>
              <a:rPr lang="en-GB" dirty="0"/>
              <a:t>Which patients and how many </a:t>
            </a:r>
            <a:r>
              <a:rPr lang="en-GB" dirty="0" smtClean="0"/>
              <a:t>sessions</a:t>
            </a:r>
          </a:p>
          <a:p>
            <a:pPr marL="228600" indent="-228600">
              <a:buAutoNum type="arabicPeriod"/>
            </a:pPr>
            <a:r>
              <a:rPr lang="en-GB" dirty="0" smtClean="0"/>
              <a:t>Will you modify</a:t>
            </a:r>
            <a:r>
              <a:rPr lang="en-GB" baseline="0" dirty="0" smtClean="0"/>
              <a:t> your current practice or add this on</a:t>
            </a:r>
            <a:endParaRPr lang="en-GB" dirty="0"/>
          </a:p>
          <a:p>
            <a:pPr marL="228600" indent="-228600">
              <a:buAutoNum type="arabicPeriod"/>
            </a:pPr>
            <a:r>
              <a:rPr lang="en-GB" dirty="0"/>
              <a:t>Who will be the facilitator and training them</a:t>
            </a:r>
          </a:p>
          <a:p>
            <a:pPr marL="228600" indent="-228600">
              <a:buAutoNum type="arabicPeriod"/>
            </a:pPr>
            <a:r>
              <a:rPr lang="en-GB" dirty="0"/>
              <a:t>Modification of the Take Charge booklet if necessary</a:t>
            </a:r>
          </a:p>
        </p:txBody>
      </p:sp>
      <p:sp>
        <p:nvSpPr>
          <p:cNvPr id="4" name="Slide Number Placeholder 3"/>
          <p:cNvSpPr>
            <a:spLocks noGrp="1"/>
          </p:cNvSpPr>
          <p:nvPr>
            <p:ph type="sldNum" sz="quarter" idx="10"/>
          </p:nvPr>
        </p:nvSpPr>
        <p:spPr/>
        <p:txBody>
          <a:bodyPr/>
          <a:lstStyle/>
          <a:p>
            <a:fld id="{35386A2F-D8B6-4092-B385-2920D2FC96BD}" type="slidenum">
              <a:rPr lang="en-GB" smtClean="0"/>
              <a:t>31</a:t>
            </a:fld>
            <a:endParaRPr lang="en-GB"/>
          </a:p>
        </p:txBody>
      </p:sp>
    </p:spTree>
    <p:extLst>
      <p:ext uri="{BB962C8B-B14F-4D97-AF65-F5344CB8AC3E}">
        <p14:creationId xmlns:p14="http://schemas.microsoft.com/office/powerpoint/2010/main" val="1463003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we come back to </a:t>
            </a:r>
            <a:r>
              <a:rPr lang="en-US" dirty="0" smtClean="0"/>
              <a:t>Runa from Assam, </a:t>
            </a:r>
            <a:r>
              <a:rPr lang="en-US" dirty="0"/>
              <a:t>who rehabilitated herself from a severe stroke – a few days in hospital, never saw a physio or an OT.  Driven by the need to get back to work as</a:t>
            </a:r>
            <a:r>
              <a:rPr lang="en-US" baseline="0" dirty="0"/>
              <a:t> a farmer to support her daughter through school.</a:t>
            </a:r>
            <a:endParaRPr lang="en-US" dirty="0"/>
          </a:p>
        </p:txBody>
      </p:sp>
      <p:sp>
        <p:nvSpPr>
          <p:cNvPr id="4" name="Slide Number Placeholder 3"/>
          <p:cNvSpPr>
            <a:spLocks noGrp="1"/>
          </p:cNvSpPr>
          <p:nvPr>
            <p:ph type="sldNum" sz="quarter" idx="5"/>
          </p:nvPr>
        </p:nvSpPr>
        <p:spPr/>
        <p:txBody>
          <a:bodyPr/>
          <a:lstStyle/>
          <a:p>
            <a:fld id="{35386A2F-D8B6-4092-B385-2920D2FC96BD}" type="slidenum">
              <a:rPr lang="en-GB" smtClean="0"/>
              <a:t>32</a:t>
            </a:fld>
            <a:endParaRPr lang="en-GB"/>
          </a:p>
        </p:txBody>
      </p:sp>
    </p:spTree>
    <p:extLst>
      <p:ext uri="{BB962C8B-B14F-4D97-AF65-F5344CB8AC3E}">
        <p14:creationId xmlns:p14="http://schemas.microsoft.com/office/powerpoint/2010/main" val="3442183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please download the materials and start using Take Charge for yourselves. The</a:t>
            </a:r>
            <a:r>
              <a:rPr lang="en-GB" baseline="0" dirty="0" smtClean="0"/>
              <a:t> intervention isn’t limited to healthcare professionals, or even to stroke. People with stroke can access and use the materials themselves if they wish.</a:t>
            </a:r>
          </a:p>
          <a:p>
            <a:endParaRPr lang="en-GB" baseline="0" dirty="0" smtClean="0"/>
          </a:p>
          <a:p>
            <a:r>
              <a:rPr lang="en-GB" baseline="0" dirty="0" smtClean="0"/>
              <a:t>I have given you 3 different ways to think and talk about Take Charge which I hope will be helpful </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33</a:t>
            </a:fld>
            <a:endParaRPr lang="en-GB"/>
          </a:p>
        </p:txBody>
      </p:sp>
    </p:spTree>
    <p:extLst>
      <p:ext uri="{BB962C8B-B14F-4D97-AF65-F5344CB8AC3E}">
        <p14:creationId xmlns:p14="http://schemas.microsoft.com/office/powerpoint/2010/main" val="394780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of course, Take Charge opens up an enormous potential field for research</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34</a:t>
            </a:fld>
            <a:endParaRPr lang="en-GB"/>
          </a:p>
        </p:txBody>
      </p:sp>
    </p:spTree>
    <p:extLst>
      <p:ext uri="{BB962C8B-B14F-4D97-AF65-F5344CB8AC3E}">
        <p14:creationId xmlns:p14="http://schemas.microsoft.com/office/powerpoint/2010/main" val="3356493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End of main presentation.</a:t>
            </a:r>
            <a:r>
              <a:rPr lang="en-GB" baseline="0" dirty="0" smtClean="0"/>
              <a:t> The following slides respond to specific questions from the webinar</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35</a:t>
            </a:fld>
            <a:endParaRPr lang="en-GB"/>
          </a:p>
        </p:txBody>
      </p:sp>
    </p:spTree>
    <p:extLst>
      <p:ext uri="{BB962C8B-B14F-4D97-AF65-F5344CB8AC3E}">
        <p14:creationId xmlns:p14="http://schemas.microsoft.com/office/powerpoint/2010/main" val="869438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Alan’s story: Retired</a:t>
            </a:r>
            <a:r>
              <a:rPr lang="en-GB" baseline="0" dirty="0" smtClean="0"/>
              <a:t> in his 60s. Wife died some years ago with cancer. Glass half full kind of guy. Devoted daughters who live in same town. Major stroke with significant mobility issues after several weeks in hospital. Housebound since stroke. First Take Charge session going badly.  During baseline assessment Alan kept saying ‘I’m stuffed’ (</a:t>
            </a:r>
            <a:r>
              <a:rPr lang="en-GB" i="1" baseline="0" dirty="0" err="1" smtClean="0"/>
              <a:t>ie</a:t>
            </a:r>
            <a:r>
              <a:rPr lang="en-GB" i="1" baseline="0" dirty="0" smtClean="0"/>
              <a:t> useless), </a:t>
            </a:r>
            <a:r>
              <a:rPr lang="en-GB" i="0" baseline="0" dirty="0" smtClean="0"/>
              <a:t>and ‘the physio knows it is hopeless’. He got to the 3</a:t>
            </a:r>
            <a:r>
              <a:rPr lang="en-GB" i="0" baseline="30000" dirty="0" smtClean="0"/>
              <a:t>rd</a:t>
            </a:r>
            <a:r>
              <a:rPr lang="en-GB" i="0" baseline="0" dirty="0" smtClean="0"/>
              <a:t> page of the booklet ‘My Best day’ and just said ‘What can I do – I’m stuffed’.  The facilitator asked, ‘What did you enjoy doing before?’ and he still wasn’t able to answer.  One of his daughters reminded him that the thing he liked doing the most since his wife died was to go once a week to the local shopping mall and sit outside a café drinking coffee and watching the world go by. Alan said ‘Well I can’t do that now, can I?’. His daughters took on the challenge and organised a wheelchair taxi to take him to the mall the next week.  Alan felt very self-conscious and uncomfortable about the whole thing but went along with it. He was touched by the number of people who came up to him and said ‘we’ve missed you’ and how good it was to see him there after the stroke that they all seemed to know about.  He went every week after that.  By the time of the 2</a:t>
            </a:r>
            <a:r>
              <a:rPr lang="en-GB" i="0" baseline="30000" dirty="0" smtClean="0"/>
              <a:t>nd</a:t>
            </a:r>
            <a:r>
              <a:rPr lang="en-GB" i="0" baseline="0" dirty="0" smtClean="0"/>
              <a:t> Take Charge session 6 weeks later, there was no difference in his overall mobility but he was a different man. One daughter said ‘He has got his zest for life back’.  He filled in a lot more of the booklet and started making concrete plans for the future – ‘I’m not going to live like this for the rest of my life’.  Alan was clearly ‘looking beyond his stroke’.  Would that have happened without Take Charge?  Who knows.</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36</a:t>
            </a:fld>
            <a:endParaRPr lang="en-GB"/>
          </a:p>
        </p:txBody>
      </p:sp>
    </p:spTree>
    <p:extLst>
      <p:ext uri="{BB962C8B-B14F-4D97-AF65-F5344CB8AC3E}">
        <p14:creationId xmlns:p14="http://schemas.microsoft.com/office/powerpoint/2010/main" val="3158437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you could start using Take Charge now.  This is what I try and do with every person I see.</a:t>
            </a:r>
          </a:p>
        </p:txBody>
      </p:sp>
      <p:sp>
        <p:nvSpPr>
          <p:cNvPr id="4" name="Slide Number Placeholder 3"/>
          <p:cNvSpPr>
            <a:spLocks noGrp="1"/>
          </p:cNvSpPr>
          <p:nvPr>
            <p:ph type="sldNum" sz="quarter" idx="10"/>
          </p:nvPr>
        </p:nvSpPr>
        <p:spPr/>
        <p:txBody>
          <a:bodyPr/>
          <a:lstStyle/>
          <a:p>
            <a:fld id="{35386A2F-D8B6-4092-B385-2920D2FC96BD}" type="slidenum">
              <a:rPr lang="en-GB" smtClean="0"/>
              <a:t>40</a:t>
            </a:fld>
            <a:endParaRPr lang="en-GB"/>
          </a:p>
        </p:txBody>
      </p:sp>
    </p:spTree>
    <p:extLst>
      <p:ext uri="{BB962C8B-B14F-4D97-AF65-F5344CB8AC3E}">
        <p14:creationId xmlns:p14="http://schemas.microsoft.com/office/powerpoint/2010/main" val="3591556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Timing may be important. For many people with stroke, the normality narrative (I am going to get back to normal) remains strong in hospital and into the early community phase.</a:t>
            </a:r>
          </a:p>
          <a:p>
            <a:r>
              <a:rPr lang="en-US" dirty="0" smtClean="0"/>
              <a:t>For </a:t>
            </a:r>
            <a:r>
              <a:rPr lang="en-US" dirty="0"/>
              <a:t>many but not all people disabled by stroke, eventually a different narrative (making the best of what I’ve got) replaces this. </a:t>
            </a:r>
          </a:p>
          <a:p>
            <a:r>
              <a:rPr lang="en-US" dirty="0" smtClean="0"/>
              <a:t>The </a:t>
            </a:r>
            <a:r>
              <a:rPr lang="en-US" dirty="0"/>
              <a:t>timing of the Take Charge intervention might be important in helping people to leave their stroke behind.</a:t>
            </a:r>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41</a:t>
            </a:fld>
            <a:endParaRPr lang="en-GB"/>
          </a:p>
        </p:txBody>
      </p:sp>
    </p:spTree>
    <p:extLst>
      <p:ext uri="{BB962C8B-B14F-4D97-AF65-F5344CB8AC3E}">
        <p14:creationId xmlns:p14="http://schemas.microsoft.com/office/powerpoint/2010/main" val="117844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a team effort over many years.  Thanks to all the investigators, researchers and back room team at MRINZ</a:t>
            </a:r>
            <a:r>
              <a:rPr lang="en-GB" dirty="0" smtClean="0"/>
              <a:t>.  </a:t>
            </a:r>
            <a:endParaRPr lang="en-GB" dirty="0"/>
          </a:p>
        </p:txBody>
      </p:sp>
      <p:sp>
        <p:nvSpPr>
          <p:cNvPr id="4" name="Slide Number Placeholder 3"/>
          <p:cNvSpPr>
            <a:spLocks noGrp="1"/>
          </p:cNvSpPr>
          <p:nvPr>
            <p:ph type="sldNum" sz="quarter" idx="5"/>
          </p:nvPr>
        </p:nvSpPr>
        <p:spPr/>
        <p:txBody>
          <a:bodyPr/>
          <a:lstStyle/>
          <a:p>
            <a:fld id="{35386A2F-D8B6-4092-B385-2920D2FC96BD}" type="slidenum">
              <a:rPr lang="en-GB" smtClean="0"/>
              <a:t>4</a:t>
            </a:fld>
            <a:endParaRPr lang="en-GB"/>
          </a:p>
        </p:txBody>
      </p:sp>
    </p:spTree>
    <p:extLst>
      <p:ext uri="{BB962C8B-B14F-4D97-AF65-F5344CB8AC3E}">
        <p14:creationId xmlns:p14="http://schemas.microsoft.com/office/powerpoint/2010/main" val="381173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a:t>WHO’s International Classification of Functioning, usually abbreviated to ICF,</a:t>
            </a:r>
            <a:r>
              <a:rPr lang="en-GB" baseline="0" dirty="0"/>
              <a:t> </a:t>
            </a:r>
            <a:r>
              <a:rPr lang="en-GB" baseline="0" dirty="0" smtClean="0"/>
              <a:t>is a cornerstone of modern rehabilitation theory and practice. </a:t>
            </a:r>
            <a:r>
              <a:rPr lang="en-GB" baseline="0" dirty="0"/>
              <a:t>I won’t explain it in </a:t>
            </a:r>
            <a:r>
              <a:rPr lang="en-GB" baseline="0" dirty="0" smtClean="0"/>
              <a:t>too much detail</a:t>
            </a:r>
            <a:r>
              <a:rPr lang="en-GB" baseline="0" dirty="0"/>
              <a:t>. It is our impression that stroke rehab clinicians tend to see this as a linear process, </a:t>
            </a:r>
            <a:r>
              <a:rPr lang="en-GB" baseline="0" dirty="0" smtClean="0"/>
              <a:t>hence </a:t>
            </a:r>
            <a:r>
              <a:rPr lang="en-GB" baseline="0" dirty="0"/>
              <a:t>my large blue arrows: the stroke affects body structure and function such as arm weakness, which leads to activity limitation, such as difficulty washing and dressing or walking, which in turn restricts participation in life interactions, like work and voluntary activities and study and reduces quality of life. </a:t>
            </a:r>
            <a:r>
              <a:rPr lang="en-GB" baseline="0" dirty="0" smtClean="0"/>
              <a:t>These </a:t>
            </a:r>
            <a:r>
              <a:rPr lang="en-GB" baseline="0" dirty="0"/>
              <a:t>are modified by environmental and personal factors.</a:t>
            </a:r>
          </a:p>
          <a:p>
            <a:r>
              <a:rPr lang="en-GB" baseline="0" dirty="0" smtClean="0"/>
              <a:t>Surveys of community living adults say consistently that it is outcomes at the level of participation, independence and </a:t>
            </a:r>
            <a:r>
              <a:rPr lang="en-GB" baseline="0" dirty="0" err="1" smtClean="0"/>
              <a:t>QoL</a:t>
            </a:r>
            <a:r>
              <a:rPr lang="en-GB" baseline="0" dirty="0" smtClean="0"/>
              <a:t> that are valued the </a:t>
            </a:r>
            <a:r>
              <a:rPr lang="en-GB" baseline="0" dirty="0" err="1" smtClean="0"/>
              <a:t>most.The</a:t>
            </a:r>
            <a:r>
              <a:rPr lang="en-GB" baseline="0" dirty="0" smtClean="0"/>
              <a:t> </a:t>
            </a:r>
            <a:r>
              <a:rPr lang="en-GB" baseline="0" dirty="0"/>
              <a:t>focus of hyperacute treatment is to limit the initial damage. </a:t>
            </a:r>
          </a:p>
          <a:p>
            <a:r>
              <a:rPr lang="en-GB" baseline="0" dirty="0" smtClean="0"/>
              <a:t>Rehabilitation </a:t>
            </a:r>
            <a:r>
              <a:rPr lang="en-GB" baseline="0" dirty="0"/>
              <a:t>orthodoxy promotes a concentration on improving basic and advanced activities of daily living, working on the environment to minimise barriers</a:t>
            </a:r>
            <a:r>
              <a:rPr lang="en-GB" baseline="0" dirty="0" smtClean="0"/>
              <a:t>. We know this improves activities of daily living. Unfortunately </a:t>
            </a:r>
            <a:r>
              <a:rPr lang="en-GB" baseline="0" dirty="0"/>
              <a:t>several large trials </a:t>
            </a:r>
            <a:r>
              <a:rPr lang="en-GB" baseline="0" dirty="0" smtClean="0"/>
              <a:t>aimed at optimising a </a:t>
            </a:r>
            <a:r>
              <a:rPr lang="en-GB" baseline="0" dirty="0"/>
              <a:t>therapy-led approach </a:t>
            </a:r>
            <a:r>
              <a:rPr lang="en-GB" b="1" baseline="0" dirty="0" smtClean="0"/>
              <a:t>on its own</a:t>
            </a:r>
            <a:r>
              <a:rPr lang="en-GB" baseline="0" dirty="0" smtClean="0"/>
              <a:t>, with more therapy, earlier therapy, different types of therapy, robot-assisted therapy, have </a:t>
            </a:r>
            <a:r>
              <a:rPr lang="en-GB" baseline="0" dirty="0"/>
              <a:t>failed to show significant benefits for people with stroke at the level of independence and quality of life. </a:t>
            </a:r>
          </a:p>
          <a:p>
            <a:r>
              <a:rPr lang="en-GB" baseline="0" dirty="0" smtClean="0"/>
              <a:t>The </a:t>
            </a:r>
            <a:r>
              <a:rPr lang="en-GB" baseline="0" dirty="0"/>
              <a:t>focus of the Take Charge intervention, is on personal factors, which we think deserves a bigger box. In 2 moderately large randomised trials we have shown </a:t>
            </a:r>
            <a:r>
              <a:rPr lang="en-GB" baseline="0" dirty="0" smtClean="0"/>
              <a:t>that people receiving Take Charge </a:t>
            </a:r>
            <a:r>
              <a:rPr lang="en-GB" b="1" baseline="0" dirty="0" smtClean="0"/>
              <a:t>, </a:t>
            </a:r>
            <a:r>
              <a:rPr lang="en-GB" b="1" baseline="0" dirty="0"/>
              <a:t>in addition to </a:t>
            </a:r>
            <a:r>
              <a:rPr lang="en-GB" baseline="0" dirty="0"/>
              <a:t>best hyperacute treatment </a:t>
            </a:r>
            <a:r>
              <a:rPr lang="en-GB" b="1" baseline="0" dirty="0"/>
              <a:t>combined with </a:t>
            </a:r>
            <a:r>
              <a:rPr lang="en-GB" baseline="0" dirty="0"/>
              <a:t>guideline-recommended best therapy-led rehabilitation, </a:t>
            </a:r>
            <a:r>
              <a:rPr lang="en-GB" baseline="0" dirty="0" smtClean="0"/>
              <a:t>had </a:t>
            </a:r>
            <a:r>
              <a:rPr lang="en-GB" baseline="0" dirty="0"/>
              <a:t>significantly better levels of independence and quality of life</a:t>
            </a:r>
            <a:r>
              <a:rPr lang="en-GB" baseline="0" dirty="0" smtClean="0"/>
              <a:t>. </a:t>
            </a:r>
            <a:endParaRPr lang="en-GB" baseline="0" dirty="0"/>
          </a:p>
          <a:p>
            <a:endParaRPr lang="en-GB" dirty="0"/>
          </a:p>
        </p:txBody>
      </p:sp>
      <p:sp>
        <p:nvSpPr>
          <p:cNvPr id="4" name="Slide Number Placeholder 3"/>
          <p:cNvSpPr>
            <a:spLocks noGrp="1"/>
          </p:cNvSpPr>
          <p:nvPr>
            <p:ph type="sldNum" sz="quarter" idx="10"/>
          </p:nvPr>
        </p:nvSpPr>
        <p:spPr/>
        <p:txBody>
          <a:bodyPr/>
          <a:lstStyle/>
          <a:p>
            <a:fld id="{35386A2F-D8B6-4092-B385-2920D2FC96BD}" type="slidenum">
              <a:rPr lang="en-GB" smtClean="0"/>
              <a:t>5</a:t>
            </a:fld>
            <a:endParaRPr lang="en-GB"/>
          </a:p>
        </p:txBody>
      </p:sp>
    </p:spTree>
    <p:extLst>
      <p:ext uri="{BB962C8B-B14F-4D97-AF65-F5344CB8AC3E}">
        <p14:creationId xmlns:p14="http://schemas.microsoft.com/office/powerpoint/2010/main" val="182815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unpack the personal factors box for a minute.</a:t>
            </a:r>
          </a:p>
          <a:p>
            <a:r>
              <a:rPr lang="en-GB" dirty="0" smtClean="0"/>
              <a:t>This </a:t>
            </a:r>
            <a:r>
              <a:rPr lang="en-GB" dirty="0"/>
              <a:t>is how the WHO describes personal factors. The factors in bold strongly influence motivation. </a:t>
            </a:r>
            <a:r>
              <a:rPr lang="en-GB" dirty="0" smtClean="0"/>
              <a:t>Motivation is a difficult concept: hard </a:t>
            </a:r>
            <a:r>
              <a:rPr lang="en-GB" dirty="0"/>
              <a:t>to </a:t>
            </a:r>
            <a:r>
              <a:rPr lang="en-GB" dirty="0" smtClean="0"/>
              <a:t>measure,</a:t>
            </a:r>
            <a:r>
              <a:rPr lang="en-GB" baseline="0" dirty="0" smtClean="0"/>
              <a:t> n</a:t>
            </a:r>
            <a:r>
              <a:rPr lang="en-GB" dirty="0" smtClean="0"/>
              <a:t>o </a:t>
            </a:r>
            <a:r>
              <a:rPr lang="en-GB" dirty="0"/>
              <a:t>evidence that these personal factors can be manipulated to improve outcomes. So why worry?</a:t>
            </a:r>
          </a:p>
          <a:p>
            <a:r>
              <a:rPr lang="en-GB" dirty="0"/>
              <a:t>So let me make my view clear: </a:t>
            </a:r>
            <a:r>
              <a:rPr lang="en-GB" dirty="0" smtClean="0"/>
              <a:t>Without a motivated person, successful rehabilitation is very difficult. With </a:t>
            </a:r>
            <a:r>
              <a:rPr lang="en-GB" dirty="0"/>
              <a:t>the Take Charge intervention we have shown that it is possible to manipulate these </a:t>
            </a:r>
            <a:r>
              <a:rPr lang="en-GB" dirty="0" smtClean="0"/>
              <a:t>personal factors </a:t>
            </a:r>
            <a:r>
              <a:rPr lang="en-GB" dirty="0"/>
              <a:t>to improve outcomes.  </a:t>
            </a:r>
            <a:r>
              <a:rPr lang="en-GB" dirty="0" smtClean="0"/>
              <a:t>If</a:t>
            </a:r>
            <a:r>
              <a:rPr lang="en-GB" baseline="0" dirty="0" smtClean="0"/>
              <a:t> we are right, this changes everything. </a:t>
            </a:r>
            <a:endParaRPr lang="en-GB" dirty="0"/>
          </a:p>
        </p:txBody>
      </p:sp>
      <p:sp>
        <p:nvSpPr>
          <p:cNvPr id="4" name="Slide Number Placeholder 3"/>
          <p:cNvSpPr>
            <a:spLocks noGrp="1"/>
          </p:cNvSpPr>
          <p:nvPr>
            <p:ph type="sldNum" sz="quarter" idx="5"/>
          </p:nvPr>
        </p:nvSpPr>
        <p:spPr/>
        <p:txBody>
          <a:bodyPr/>
          <a:lstStyle/>
          <a:p>
            <a:fld id="{35386A2F-D8B6-4092-B385-2920D2FC96BD}" type="slidenum">
              <a:rPr lang="en-GB" smtClean="0"/>
              <a:t>6</a:t>
            </a:fld>
            <a:endParaRPr lang="en-GB"/>
          </a:p>
        </p:txBody>
      </p:sp>
    </p:spTree>
    <p:extLst>
      <p:ext uri="{BB962C8B-B14F-4D97-AF65-F5344CB8AC3E}">
        <p14:creationId xmlns:p14="http://schemas.microsoft.com/office/powerpoint/2010/main" val="3450010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want to suggest 3 different ways of looking at Take Charge that may help explain why it works.</a:t>
            </a:r>
          </a:p>
          <a:p>
            <a:endParaRPr lang="en-GB" dirty="0" smtClean="0"/>
          </a:p>
          <a:p>
            <a:r>
              <a:rPr lang="en-GB" dirty="0" smtClean="0"/>
              <a:t>The </a:t>
            </a:r>
            <a:r>
              <a:rPr lang="en-GB" dirty="0"/>
              <a:t>first way </a:t>
            </a:r>
            <a:r>
              <a:rPr lang="en-GB" dirty="0" smtClean="0"/>
              <a:t>asks </a:t>
            </a:r>
            <a:r>
              <a:rPr lang="en-GB" dirty="0"/>
              <a:t>you to imagine the person with stroke as a car.  </a:t>
            </a:r>
          </a:p>
          <a:p>
            <a:r>
              <a:rPr lang="en-GB" dirty="0" smtClean="0"/>
              <a:t>The </a:t>
            </a:r>
            <a:r>
              <a:rPr lang="en-GB" dirty="0"/>
              <a:t>Engine is what defines the car: for the person this is what psychologists call the ‘sense of self’ – who I really am. </a:t>
            </a:r>
          </a:p>
          <a:p>
            <a:r>
              <a:rPr lang="en-GB" dirty="0" smtClean="0"/>
              <a:t>The </a:t>
            </a:r>
            <a:r>
              <a:rPr lang="en-GB" dirty="0"/>
              <a:t>Fuel is what</a:t>
            </a:r>
            <a:r>
              <a:rPr lang="en-GB" baseline="0" dirty="0"/>
              <a:t> keeps the engine running: for the person this is intrinsic motivation.</a:t>
            </a:r>
          </a:p>
          <a:p>
            <a:r>
              <a:rPr lang="en-GB" baseline="0" dirty="0" smtClean="0"/>
              <a:t>The </a:t>
            </a:r>
            <a:r>
              <a:rPr lang="en-GB" baseline="0" dirty="0"/>
              <a:t>ingredients of the fuel are critical: most important is purpose, then autonomy, mastery and connectedness</a:t>
            </a:r>
          </a:p>
          <a:p>
            <a:r>
              <a:rPr lang="en-GB" baseline="0" dirty="0" smtClean="0"/>
              <a:t>All </a:t>
            </a:r>
            <a:r>
              <a:rPr lang="en-GB" baseline="0" dirty="0"/>
              <a:t>the rest are simply ‘the other bits’, </a:t>
            </a:r>
            <a:r>
              <a:rPr lang="en-GB" baseline="0" dirty="0" smtClean="0"/>
              <a:t>useful </a:t>
            </a:r>
            <a:r>
              <a:rPr lang="en-GB" baseline="0" dirty="0"/>
              <a:t>but not essential.</a:t>
            </a:r>
            <a:endParaRPr lang="en-GB" dirty="0"/>
          </a:p>
        </p:txBody>
      </p:sp>
      <p:sp>
        <p:nvSpPr>
          <p:cNvPr id="4" name="Slide Number Placeholder 3"/>
          <p:cNvSpPr>
            <a:spLocks noGrp="1"/>
          </p:cNvSpPr>
          <p:nvPr>
            <p:ph type="sldNum" sz="quarter" idx="5"/>
          </p:nvPr>
        </p:nvSpPr>
        <p:spPr/>
        <p:txBody>
          <a:bodyPr/>
          <a:lstStyle/>
          <a:p>
            <a:fld id="{35386A2F-D8B6-4092-B385-2920D2FC96BD}" type="slidenum">
              <a:rPr lang="en-GB" smtClean="0"/>
              <a:t>7</a:t>
            </a:fld>
            <a:endParaRPr lang="en-GB"/>
          </a:p>
        </p:txBody>
      </p:sp>
    </p:spTree>
    <p:extLst>
      <p:ext uri="{BB962C8B-B14F-4D97-AF65-F5344CB8AC3E}">
        <p14:creationId xmlns:p14="http://schemas.microsoft.com/office/powerpoint/2010/main" val="68007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imagine the journey</a:t>
            </a:r>
            <a:r>
              <a:rPr lang="en-GB" baseline="0" dirty="0"/>
              <a:t> through life of 2 people, both on their way to having a stroke. They both start the journey with a similar amount of fuel.</a:t>
            </a:r>
          </a:p>
          <a:p>
            <a:endParaRPr lang="en-GB" baseline="0" dirty="0"/>
          </a:p>
          <a:p>
            <a:r>
              <a:rPr lang="en-GB" baseline="0" dirty="0" smtClean="0"/>
              <a:t>The </a:t>
            </a:r>
            <a:r>
              <a:rPr lang="en-GB" baseline="0" dirty="0"/>
              <a:t>upper person has a rich life experience, overcoming </a:t>
            </a:r>
            <a:r>
              <a:rPr lang="en-GB" baseline="0" dirty="0" smtClean="0"/>
              <a:t>adversity and developing resilience, </a:t>
            </a:r>
            <a:r>
              <a:rPr lang="en-GB" baseline="0" dirty="0"/>
              <a:t>and arrives at the time of stroke with a full tank of fuel, rich with purpose, autonomy and mastery.</a:t>
            </a:r>
          </a:p>
          <a:p>
            <a:endParaRPr lang="en-GB" baseline="0" dirty="0"/>
          </a:p>
          <a:p>
            <a:r>
              <a:rPr lang="en-GB" baseline="0" dirty="0" smtClean="0"/>
              <a:t>The </a:t>
            </a:r>
            <a:r>
              <a:rPr lang="en-GB" baseline="0" dirty="0"/>
              <a:t>lower person on the other hand goes smoothly through life never really being tested, not quite sure where she or he is headed and arrives at the time of stroke low on fuel, lacking purpose, autonomy and any feeling of mastery.</a:t>
            </a:r>
          </a:p>
          <a:p>
            <a:endParaRPr lang="en-GB" baseline="0" dirty="0"/>
          </a:p>
          <a:p>
            <a:r>
              <a:rPr lang="en-GB" baseline="0" dirty="0" smtClean="0"/>
              <a:t>Although </a:t>
            </a:r>
            <a:r>
              <a:rPr lang="en-GB" baseline="0" dirty="0"/>
              <a:t>the stroke is likely to temporarily slow down most people, the outcome for the upper person, with a tank full of motivation is likely to be much better than that of the lower one, now completely out of fuel, going nowhere.</a:t>
            </a:r>
          </a:p>
          <a:p>
            <a:endParaRPr lang="en-GB" baseline="0" dirty="0"/>
          </a:p>
          <a:p>
            <a:r>
              <a:rPr lang="en-GB" baseline="0" dirty="0" smtClean="0"/>
              <a:t>Take </a:t>
            </a:r>
            <a:r>
              <a:rPr lang="en-GB" baseline="0" dirty="0"/>
              <a:t>Charge is an intervention that aims to help the person with stroke top up their fuel: their intrinsic motivation, and improve the trajectory of their recovery</a:t>
            </a:r>
            <a:r>
              <a:rPr lang="en-GB" baseline="0" dirty="0" smtClean="0"/>
              <a:t>. </a:t>
            </a:r>
            <a:endParaRPr lang="en-GB" dirty="0"/>
          </a:p>
        </p:txBody>
      </p:sp>
      <p:sp>
        <p:nvSpPr>
          <p:cNvPr id="4" name="Slide Number Placeholder 3"/>
          <p:cNvSpPr>
            <a:spLocks noGrp="1"/>
          </p:cNvSpPr>
          <p:nvPr>
            <p:ph type="sldNum" sz="quarter" idx="5"/>
          </p:nvPr>
        </p:nvSpPr>
        <p:spPr/>
        <p:txBody>
          <a:bodyPr/>
          <a:lstStyle/>
          <a:p>
            <a:fld id="{35386A2F-D8B6-4092-B385-2920D2FC96BD}" type="slidenum">
              <a:rPr lang="en-GB" smtClean="0"/>
              <a:t>8</a:t>
            </a:fld>
            <a:endParaRPr lang="en-GB"/>
          </a:p>
        </p:txBody>
      </p:sp>
    </p:spTree>
    <p:extLst>
      <p:ext uri="{BB962C8B-B14F-4D97-AF65-F5344CB8AC3E}">
        <p14:creationId xmlns:p14="http://schemas.microsoft.com/office/powerpoint/2010/main" val="312015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Intrinsic motivation is from within. You are doing this for yourself. External motivators are bribes of some sort.  You are doing it to please other people in some way.</a:t>
            </a:r>
          </a:p>
          <a:p>
            <a:endParaRPr lang="en-GB" dirty="0"/>
          </a:p>
          <a:p>
            <a:r>
              <a:rPr lang="en-GB" dirty="0"/>
              <a:t>Plenty of empirical evidence from the education and psychology literature tells us that students who are extrinsically motivated do worse than those intrinsically motivated. Of course those of you who have, or have had, teenagers know this already.  Any gains from external motivators – financial or otherwise – are usually short term.  We need to help the person fill up their own fuel tank, not push their car.</a:t>
            </a:r>
          </a:p>
        </p:txBody>
      </p:sp>
      <p:sp>
        <p:nvSpPr>
          <p:cNvPr id="4" name="Slide Number Placeholder 3"/>
          <p:cNvSpPr>
            <a:spLocks noGrp="1"/>
          </p:cNvSpPr>
          <p:nvPr>
            <p:ph type="sldNum" sz="quarter" idx="5"/>
          </p:nvPr>
        </p:nvSpPr>
        <p:spPr/>
        <p:txBody>
          <a:bodyPr/>
          <a:lstStyle/>
          <a:p>
            <a:fld id="{35386A2F-D8B6-4092-B385-2920D2FC96BD}" type="slidenum">
              <a:rPr lang="en-GB" smtClean="0"/>
              <a:t>9</a:t>
            </a:fld>
            <a:endParaRPr lang="en-GB"/>
          </a:p>
        </p:txBody>
      </p:sp>
    </p:spTree>
    <p:extLst>
      <p:ext uri="{BB962C8B-B14F-4D97-AF65-F5344CB8AC3E}">
        <p14:creationId xmlns:p14="http://schemas.microsoft.com/office/powerpoint/2010/main" val="416899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7620D2-B66E-40C8-A2AF-B5CF051DD9AF}" type="datetime1">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017E3-5611-4B5F-809B-44199EB71A49}" type="datetime1">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BD7D21-4BD4-45C9-A9BB-8720021B1DC3}" type="datetime1">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32A292-D886-42C7-BFC2-A8B9A01CDB0D}" type="datetime1">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A2861C-8FF5-4D19-B0E4-2D2FA0087509}" type="datetime1">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B386AF-F892-40DF-BC2D-D0F830D6FB1D}" type="datetime1">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D0B2E5-CB55-421C-BDB4-B365197E5699}" type="datetime1">
              <a:rPr lang="en-US" smtClean="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BC9262-A78E-4A75-9138-BC2E5B53F3A5}" type="datetime1">
              <a:rPr lang="en-US" smtClean="0"/>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80809-AA76-4781-BF01-2F8135F52E1A}" type="datetime1">
              <a:rPr lang="en-US" smtClean="0"/>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898C04-657E-42D1-A0E9-1C219CBB6216}" type="datetime1">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3BB2E-7F07-4737-9263-D6B915509A74}" type="datetime1">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82AF76E6-13CC-4241-BEDD-E06D73FE1B54}" type="datetime1">
              <a:rPr lang="en-US" smtClean="0"/>
              <a:t>5/6/2020</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rinz.ac.nz/programmes/strok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rinz.ac.nz/programmes/strok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scanmail.trustwave.com/?c=7264&amp;d=sZGZ3ofYBi9HlnnPi6zKcnDTk4chPeMSeXtYw_sB9g&amp;u=https://doi.org/10.1177/1747493020915144" TargetMode="External"/><Relationship Id="rId4" Type="http://schemas.openxmlformats.org/officeDocument/2006/relationships/hyperlink" Target="http://www.mrinz.ac.nz/programmes/strok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6.xml"/><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customXml" Target="../ink/ink1.xml"/><Relationship Id="rId21" Type="http://schemas.openxmlformats.org/officeDocument/2006/relationships/image" Target="../media/image9.png"/><Relationship Id="rId34" Type="http://schemas.openxmlformats.org/officeDocument/2006/relationships/customXml" Target="../ink/ink17.xml"/><Relationship Id="rId7" Type="http://schemas.openxmlformats.org/officeDocument/2006/relationships/customXml" Target="../ink/ink3.xml"/><Relationship Id="rId12" Type="http://schemas.openxmlformats.org/officeDocument/2006/relationships/image" Target="../media/image50.png"/><Relationship Id="rId17" Type="http://schemas.openxmlformats.org/officeDocument/2006/relationships/customXml" Target="../ink/ink8.xml"/><Relationship Id="rId25" Type="http://schemas.openxmlformats.org/officeDocument/2006/relationships/image" Target="../media/image11.png"/><Relationship Id="rId33" Type="http://schemas.openxmlformats.org/officeDocument/2006/relationships/image" Target="../media/image15.png"/><Relationship Id="rId2" Type="http://schemas.openxmlformats.org/officeDocument/2006/relationships/notesSlide" Target="../notesSlides/notesSlide7.xml"/><Relationship Id="rId16" Type="http://schemas.openxmlformats.org/officeDocument/2006/relationships/image" Target="../media/image7.png"/><Relationship Id="rId20" Type="http://schemas.openxmlformats.org/officeDocument/2006/relationships/customXml" Target="../ink/ink10.xm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customXml" Target="../ink/ink5.xml"/><Relationship Id="rId24" Type="http://schemas.openxmlformats.org/officeDocument/2006/relationships/customXml" Target="../ink/ink12.xml"/><Relationship Id="rId32" Type="http://schemas.openxmlformats.org/officeDocument/2006/relationships/customXml" Target="../ink/ink16.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image" Target="../media/image10.png"/><Relationship Id="rId28" Type="http://schemas.openxmlformats.org/officeDocument/2006/relationships/customXml" Target="../ink/ink14.xml"/><Relationship Id="rId10" Type="http://schemas.openxmlformats.org/officeDocument/2006/relationships/image" Target="../media/image42.pn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customXml" Target="../ink/ink4.xml"/><Relationship Id="rId14" Type="http://schemas.openxmlformats.org/officeDocument/2006/relationships/image" Target="../media/image6.png"/><Relationship Id="rId22" Type="http://schemas.openxmlformats.org/officeDocument/2006/relationships/customXml" Target="../ink/ink11.xml"/><Relationship Id="rId27" Type="http://schemas.openxmlformats.org/officeDocument/2006/relationships/image" Target="../media/image12.png"/><Relationship Id="rId30" Type="http://schemas.openxmlformats.org/officeDocument/2006/relationships/customXml" Target="../ink/ink15.xm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png"/><Relationship Id="rId3" Type="http://schemas.openxmlformats.org/officeDocument/2006/relationships/customXml" Target="../ink/ink18.xml"/><Relationship Id="rId7" Type="http://schemas.openxmlformats.org/officeDocument/2006/relationships/customXml" Target="../ink/ink20.xml"/><Relationship Id="rId12" Type="http://schemas.openxmlformats.org/officeDocument/2006/relationships/image" Target="../media/image18.png"/><Relationship Id="rId17" Type="http://schemas.openxmlformats.org/officeDocument/2006/relationships/image" Target="../media/image22.emf"/><Relationship Id="rId2" Type="http://schemas.openxmlformats.org/officeDocument/2006/relationships/notesSlide" Target="../notesSlides/notesSlide8.xml"/><Relationship Id="rId16" Type="http://schemas.openxmlformats.org/officeDocument/2006/relationships/customXml" Target="../ink/ink22.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7.png"/><Relationship Id="rId5" Type="http://schemas.openxmlformats.org/officeDocument/2006/relationships/customXml" Target="../ink/ink19.xml"/><Relationship Id="rId1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image" Target="../media/image110.png"/><Relationship Id="rId9" Type="http://schemas.openxmlformats.org/officeDocument/2006/relationships/customXml" Target="../ink/ink21.xml"/><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NZ" sz="5400" cap="small" dirty="0"/>
              <a:t>Taking Charge </a:t>
            </a:r>
            <a:r>
              <a:rPr lang="en-NZ" cap="small" dirty="0"/>
              <a:t>A</a:t>
            </a:r>
            <a:r>
              <a:rPr lang="en-NZ" sz="5400" cap="small" dirty="0"/>
              <a:t>fter </a:t>
            </a:r>
            <a:r>
              <a:rPr lang="en-NZ" cap="small" dirty="0"/>
              <a:t>S</a:t>
            </a:r>
            <a:r>
              <a:rPr lang="en-NZ" sz="5400" cap="small" dirty="0"/>
              <a:t>troke</a:t>
            </a:r>
          </a:p>
        </p:txBody>
      </p:sp>
      <p:sp>
        <p:nvSpPr>
          <p:cNvPr id="3" name="Subtitle 2"/>
          <p:cNvSpPr>
            <a:spLocks noGrp="1"/>
          </p:cNvSpPr>
          <p:nvPr>
            <p:ph type="subTitle" idx="1"/>
          </p:nvPr>
        </p:nvSpPr>
        <p:spPr>
          <a:xfrm>
            <a:off x="866898" y="4360223"/>
            <a:ext cx="8025312" cy="1752600"/>
          </a:xfrm>
        </p:spPr>
        <p:txBody>
          <a:bodyPr>
            <a:normAutofit/>
          </a:bodyPr>
          <a:lstStyle/>
          <a:p>
            <a:r>
              <a:rPr lang="en-NZ" sz="3200" dirty="0"/>
              <a:t>Harry McNaughton</a:t>
            </a:r>
          </a:p>
          <a:p>
            <a:endParaRPr lang="en-NZ" sz="3200" dirty="0"/>
          </a:p>
          <a:p>
            <a:r>
              <a:rPr lang="en-NZ" sz="3200" dirty="0"/>
              <a:t>Medical Research Institute of New Zealand</a:t>
            </a:r>
          </a:p>
        </p:txBody>
      </p:sp>
      <p:sp>
        <p:nvSpPr>
          <p:cNvPr id="4" name="Slide Number Placeholder 3"/>
          <p:cNvSpPr>
            <a:spLocks noGrp="1"/>
          </p:cNvSpPr>
          <p:nvPr>
            <p:ph type="sldNum" sz="quarter" idx="12"/>
          </p:nvPr>
        </p:nvSpPr>
        <p:spPr/>
        <p:txBody>
          <a:bodyPr/>
          <a:lstStyle/>
          <a:p>
            <a:fld id="{4FAB73BC-B049-4115-A692-8D63A059BFB8}" type="slidenum">
              <a:rPr lang="en-US" smtClean="0"/>
              <a:t>1</a:t>
            </a:fld>
            <a:endParaRPr lang="en-US" dirty="0"/>
          </a:p>
        </p:txBody>
      </p:sp>
      <p:pic>
        <p:nvPicPr>
          <p:cNvPr id="5" name="Picture 2">
            <a:extLst>
              <a:ext uri="{FF2B5EF4-FFF2-40B4-BE49-F238E27FC236}">
                <a16:creationId xmlns:a16="http://schemas.microsoft.com/office/drawing/2014/main" id="{6B065631-7A61-4D4D-B37D-812AE67394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04425" y="5783899"/>
            <a:ext cx="1733550" cy="603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336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Julia</a:t>
            </a:r>
          </a:p>
        </p:txBody>
      </p:sp>
      <p:sp>
        <p:nvSpPr>
          <p:cNvPr id="3" name="Content Placeholder 2"/>
          <p:cNvSpPr>
            <a:spLocks noGrp="1"/>
          </p:cNvSpPr>
          <p:nvPr>
            <p:ph idx="1"/>
          </p:nvPr>
        </p:nvSpPr>
        <p:spPr/>
        <p:txBody>
          <a:bodyPr>
            <a:normAutofit/>
          </a:bodyPr>
          <a:lstStyle/>
          <a:p>
            <a:r>
              <a:rPr lang="en-NZ" dirty="0"/>
              <a:t>54 years old</a:t>
            </a:r>
          </a:p>
          <a:p>
            <a:r>
              <a:rPr lang="en-NZ" dirty="0"/>
              <a:t>Successful businesswoman</a:t>
            </a:r>
          </a:p>
          <a:p>
            <a:r>
              <a:rPr lang="en-NZ" dirty="0"/>
              <a:t>Husband and 2 teenage children</a:t>
            </a:r>
          </a:p>
          <a:p>
            <a:endParaRPr lang="en-NZ" dirty="0"/>
          </a:p>
          <a:p>
            <a:r>
              <a:rPr lang="en-NZ" dirty="0"/>
              <a:t>Significant stroke with R hemiparesis and aphasia</a:t>
            </a:r>
          </a:p>
          <a:p>
            <a:r>
              <a:rPr lang="en-NZ" dirty="0" err="1"/>
              <a:t>Thrombolysed</a:t>
            </a:r>
            <a:r>
              <a:rPr lang="en-NZ" dirty="0"/>
              <a:t> @ 2.5 hours without significant change</a:t>
            </a:r>
          </a:p>
          <a:p>
            <a:endParaRPr lang="en-NZ" dirty="0"/>
          </a:p>
          <a:p>
            <a:r>
              <a:rPr lang="en-NZ" dirty="0"/>
              <a:t>Transferred to rehab ward Day 7, needing 2 assistants to transfer safely</a:t>
            </a:r>
          </a:p>
        </p:txBody>
      </p:sp>
      <p:sp>
        <p:nvSpPr>
          <p:cNvPr id="4" name="Slide Number Placeholder 3"/>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3984487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385" y="1667435"/>
            <a:ext cx="3232534" cy="461665"/>
          </a:xfrm>
          <a:prstGeom prst="rect">
            <a:avLst/>
          </a:prstGeom>
          <a:noFill/>
        </p:spPr>
        <p:txBody>
          <a:bodyPr wrap="square" rtlCol="0">
            <a:spAutoFit/>
          </a:bodyPr>
          <a:lstStyle/>
          <a:p>
            <a:r>
              <a:rPr lang="en-NZ" sz="2400" dirty="0"/>
              <a:t>‘Aggressive to staff’</a:t>
            </a:r>
          </a:p>
        </p:txBody>
      </p:sp>
      <p:sp>
        <p:nvSpPr>
          <p:cNvPr id="5" name="TextBox 4"/>
          <p:cNvSpPr txBox="1"/>
          <p:nvPr/>
        </p:nvSpPr>
        <p:spPr>
          <a:xfrm>
            <a:off x="4988859" y="1246984"/>
            <a:ext cx="1775012" cy="461665"/>
          </a:xfrm>
          <a:prstGeom prst="rect">
            <a:avLst/>
          </a:prstGeom>
          <a:noFill/>
        </p:spPr>
        <p:txBody>
          <a:bodyPr wrap="square" rtlCol="0">
            <a:spAutoFit/>
          </a:bodyPr>
          <a:lstStyle/>
          <a:p>
            <a:r>
              <a:rPr lang="en-NZ" sz="2400" dirty="0"/>
              <a:t>‘Rude’</a:t>
            </a:r>
          </a:p>
        </p:txBody>
      </p:sp>
      <p:sp>
        <p:nvSpPr>
          <p:cNvPr id="6" name="TextBox 5"/>
          <p:cNvSpPr txBox="1"/>
          <p:nvPr/>
        </p:nvSpPr>
        <p:spPr>
          <a:xfrm>
            <a:off x="1674571" y="3614102"/>
            <a:ext cx="2393577" cy="461665"/>
          </a:xfrm>
          <a:prstGeom prst="rect">
            <a:avLst/>
          </a:prstGeom>
          <a:noFill/>
        </p:spPr>
        <p:txBody>
          <a:bodyPr wrap="square" rtlCol="0">
            <a:spAutoFit/>
          </a:bodyPr>
          <a:lstStyle/>
          <a:p>
            <a:r>
              <a:rPr lang="en-NZ" sz="2400" dirty="0"/>
              <a:t>‘Dangerous’</a:t>
            </a:r>
          </a:p>
        </p:txBody>
      </p:sp>
      <p:sp>
        <p:nvSpPr>
          <p:cNvPr id="7" name="TextBox 6"/>
          <p:cNvSpPr txBox="1"/>
          <p:nvPr/>
        </p:nvSpPr>
        <p:spPr>
          <a:xfrm>
            <a:off x="6069632" y="3152437"/>
            <a:ext cx="4238149" cy="461665"/>
          </a:xfrm>
          <a:prstGeom prst="rect">
            <a:avLst/>
          </a:prstGeom>
          <a:noFill/>
        </p:spPr>
        <p:txBody>
          <a:bodyPr wrap="square" rtlCol="0">
            <a:spAutoFit/>
          </a:bodyPr>
          <a:lstStyle/>
          <a:p>
            <a:r>
              <a:rPr lang="en-NZ" sz="2400" dirty="0"/>
              <a:t>‘Husband gets in the way’</a:t>
            </a:r>
          </a:p>
        </p:txBody>
      </p:sp>
      <p:sp>
        <p:nvSpPr>
          <p:cNvPr id="8" name="TextBox 7"/>
          <p:cNvSpPr txBox="1"/>
          <p:nvPr/>
        </p:nvSpPr>
        <p:spPr>
          <a:xfrm>
            <a:off x="7986044" y="4322819"/>
            <a:ext cx="3061402" cy="461665"/>
          </a:xfrm>
          <a:prstGeom prst="rect">
            <a:avLst/>
          </a:prstGeom>
          <a:noFill/>
        </p:spPr>
        <p:txBody>
          <a:bodyPr wrap="square" rtlCol="0">
            <a:spAutoFit/>
          </a:bodyPr>
          <a:lstStyle/>
          <a:p>
            <a:r>
              <a:rPr lang="en-NZ" sz="2400" dirty="0"/>
              <a:t>‘Doesn’t listen to staff’</a:t>
            </a:r>
          </a:p>
        </p:txBody>
      </p:sp>
      <p:sp>
        <p:nvSpPr>
          <p:cNvPr id="9" name="TextBox 8"/>
          <p:cNvSpPr txBox="1"/>
          <p:nvPr/>
        </p:nvSpPr>
        <p:spPr>
          <a:xfrm>
            <a:off x="7718612" y="1612724"/>
            <a:ext cx="3052483" cy="830997"/>
          </a:xfrm>
          <a:prstGeom prst="rect">
            <a:avLst/>
          </a:prstGeom>
          <a:noFill/>
        </p:spPr>
        <p:txBody>
          <a:bodyPr wrap="square" rtlCol="0">
            <a:spAutoFit/>
          </a:bodyPr>
          <a:lstStyle/>
          <a:p>
            <a:r>
              <a:rPr lang="en-NZ" sz="2400" dirty="0"/>
              <a:t>‘Attempts unsafe mobilisation’</a:t>
            </a:r>
          </a:p>
        </p:txBody>
      </p:sp>
      <p:sp>
        <p:nvSpPr>
          <p:cNvPr id="10" name="TextBox 9"/>
          <p:cNvSpPr txBox="1"/>
          <p:nvPr/>
        </p:nvSpPr>
        <p:spPr>
          <a:xfrm>
            <a:off x="3823855" y="4797008"/>
            <a:ext cx="2455921" cy="523220"/>
          </a:xfrm>
          <a:prstGeom prst="rect">
            <a:avLst/>
          </a:prstGeom>
          <a:noFill/>
        </p:spPr>
        <p:txBody>
          <a:bodyPr wrap="square" rtlCol="0">
            <a:spAutoFit/>
          </a:bodyPr>
          <a:lstStyle/>
          <a:p>
            <a:r>
              <a:rPr lang="en-NZ" sz="2000" b="1" dirty="0"/>
              <a:t>‘</a:t>
            </a:r>
            <a:r>
              <a:rPr lang="en-NZ" sz="2800" b="1" dirty="0"/>
              <a:t>Demanding</a:t>
            </a:r>
            <a:r>
              <a:rPr lang="en-NZ" sz="2000" b="1" dirty="0"/>
              <a:t>’</a:t>
            </a:r>
          </a:p>
        </p:txBody>
      </p:sp>
      <p:sp>
        <p:nvSpPr>
          <p:cNvPr id="2" name="Slide Number Placeholder 1"/>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2332385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8C0B-EBC2-4E39-8BCE-81E114186718}"/>
              </a:ext>
            </a:extLst>
          </p:cNvPr>
          <p:cNvSpPr>
            <a:spLocks noGrp="1"/>
          </p:cNvSpPr>
          <p:nvPr>
            <p:ph type="title"/>
          </p:nvPr>
        </p:nvSpPr>
        <p:spPr/>
        <p:txBody>
          <a:bodyPr/>
          <a:lstStyle/>
          <a:p>
            <a:r>
              <a:rPr lang="en-GB" dirty="0"/>
              <a:t>Julia was </a:t>
            </a:r>
            <a:r>
              <a:rPr lang="en-GB" u="sng" dirty="0"/>
              <a:t>intrinsically motivated</a:t>
            </a:r>
            <a:r>
              <a:rPr lang="en-GB" dirty="0"/>
              <a:t>. She had:</a:t>
            </a:r>
          </a:p>
        </p:txBody>
      </p:sp>
      <p:sp>
        <p:nvSpPr>
          <p:cNvPr id="3" name="Content Placeholder 2">
            <a:extLst>
              <a:ext uri="{FF2B5EF4-FFF2-40B4-BE49-F238E27FC236}">
                <a16:creationId xmlns:a16="http://schemas.microsoft.com/office/drawing/2014/main" id="{0D5BAD51-26F9-4CBE-857D-E298C930B2A9}"/>
              </a:ext>
            </a:extLst>
          </p:cNvPr>
          <p:cNvSpPr>
            <a:spLocks noGrp="1"/>
          </p:cNvSpPr>
          <p:nvPr>
            <p:ph idx="1"/>
          </p:nvPr>
        </p:nvSpPr>
        <p:spPr>
          <a:xfrm>
            <a:off x="609600" y="1600200"/>
            <a:ext cx="10972800" cy="3098800"/>
          </a:xfrm>
        </p:spPr>
        <p:txBody>
          <a:bodyPr>
            <a:normAutofit/>
          </a:bodyPr>
          <a:lstStyle/>
          <a:p>
            <a:pPr marL="0" indent="0">
              <a:buNone/>
            </a:pPr>
            <a:r>
              <a:rPr lang="en-GB" dirty="0"/>
              <a:t>1. A sense of </a:t>
            </a:r>
            <a:r>
              <a:rPr lang="en-GB" b="1" dirty="0"/>
              <a:t>Purpose</a:t>
            </a:r>
            <a:r>
              <a:rPr lang="en-GB" dirty="0"/>
              <a:t> focussed beyond the stroke itself</a:t>
            </a:r>
          </a:p>
          <a:p>
            <a:pPr marL="274320" lvl="1" indent="0">
              <a:buNone/>
            </a:pPr>
            <a:endParaRPr lang="en-GB" dirty="0"/>
          </a:p>
          <a:p>
            <a:pPr marL="0" indent="0">
              <a:buNone/>
            </a:pPr>
            <a:r>
              <a:rPr lang="en-GB" dirty="0"/>
              <a:t>2. A very strong sense of </a:t>
            </a:r>
            <a:r>
              <a:rPr lang="en-GB" b="1" dirty="0"/>
              <a:t>Autonomy</a:t>
            </a:r>
          </a:p>
          <a:p>
            <a:pPr marL="274320" lvl="1" indent="0">
              <a:buNone/>
            </a:pPr>
            <a:endParaRPr lang="en-GB" dirty="0"/>
          </a:p>
          <a:p>
            <a:pPr marL="0" indent="0">
              <a:buNone/>
            </a:pPr>
            <a:r>
              <a:rPr lang="en-GB" dirty="0"/>
              <a:t>3. A strong sense of competence/</a:t>
            </a:r>
            <a:r>
              <a:rPr lang="en-GB" b="1" dirty="0"/>
              <a:t>Mastery</a:t>
            </a:r>
          </a:p>
          <a:p>
            <a:pPr marL="274320" lvl="1" indent="0">
              <a:buNone/>
            </a:pPr>
            <a:endParaRPr lang="en-GB" dirty="0"/>
          </a:p>
          <a:p>
            <a:pPr marL="0" indent="0">
              <a:buNone/>
            </a:pPr>
            <a:r>
              <a:rPr lang="en-GB" dirty="0"/>
              <a:t>4. </a:t>
            </a:r>
            <a:r>
              <a:rPr lang="en-GB" b="1" dirty="0"/>
              <a:t>Connectedness</a:t>
            </a:r>
          </a:p>
          <a:p>
            <a:pPr marL="274320" lvl="1" indent="0">
              <a:buNone/>
            </a:pPr>
            <a:endParaRPr lang="en-GB" dirty="0"/>
          </a:p>
          <a:p>
            <a:pPr marL="274320" lvl="1" indent="0">
              <a:buNone/>
            </a:pPr>
            <a:endParaRPr lang="en-GB" sz="2800" dirty="0"/>
          </a:p>
        </p:txBody>
      </p:sp>
      <p:sp>
        <p:nvSpPr>
          <p:cNvPr id="4" name="TextBox 3">
            <a:extLst>
              <a:ext uri="{FF2B5EF4-FFF2-40B4-BE49-F238E27FC236}">
                <a16:creationId xmlns:a16="http://schemas.microsoft.com/office/drawing/2014/main" id="{F0E56169-3B00-C248-B1EC-44340EED15A3}"/>
              </a:ext>
            </a:extLst>
          </p:cNvPr>
          <p:cNvSpPr txBox="1"/>
          <p:nvPr/>
        </p:nvSpPr>
        <p:spPr>
          <a:xfrm>
            <a:off x="2345267" y="4775200"/>
            <a:ext cx="7974390" cy="1661993"/>
          </a:xfrm>
          <a:prstGeom prst="rect">
            <a:avLst/>
          </a:prstGeom>
          <a:noFill/>
        </p:spPr>
        <p:txBody>
          <a:bodyPr wrap="square" rtlCol="0">
            <a:spAutoFit/>
          </a:bodyPr>
          <a:lstStyle/>
          <a:p>
            <a:pPr marL="274320" lvl="1" indent="0">
              <a:buNone/>
            </a:pPr>
            <a:endParaRPr lang="en-GB" dirty="0"/>
          </a:p>
          <a:p>
            <a:pPr marL="0" indent="0">
              <a:buNone/>
            </a:pPr>
            <a:r>
              <a:rPr lang="en-GB" sz="2800" b="1" dirty="0"/>
              <a:t>The Take Charge intervention </a:t>
            </a:r>
          </a:p>
          <a:p>
            <a:pPr marL="0" indent="0">
              <a:buNone/>
            </a:pPr>
            <a:r>
              <a:rPr lang="en-GB" sz="2800" dirty="0"/>
              <a:t>tries to spark, or support, </a:t>
            </a:r>
            <a:r>
              <a:rPr lang="en-GB" sz="2800" b="1" dirty="0"/>
              <a:t>intrinsic motivation </a:t>
            </a:r>
            <a:r>
              <a:rPr lang="en-GB" sz="2800" dirty="0"/>
              <a:t>for </a:t>
            </a:r>
            <a:r>
              <a:rPr lang="en-GB" sz="2800" b="1" dirty="0"/>
              <a:t>all</a:t>
            </a:r>
            <a:r>
              <a:rPr lang="en-GB" sz="2800" dirty="0"/>
              <a:t> people with stroke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4854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6B49-54D9-43A5-9C74-AC5579E7D96F}"/>
              </a:ext>
            </a:extLst>
          </p:cNvPr>
          <p:cNvSpPr>
            <a:spLocks noGrp="1"/>
          </p:cNvSpPr>
          <p:nvPr>
            <p:ph type="title"/>
          </p:nvPr>
        </p:nvSpPr>
        <p:spPr/>
        <p:txBody>
          <a:bodyPr>
            <a:normAutofit/>
          </a:bodyPr>
          <a:lstStyle/>
          <a:p>
            <a:r>
              <a:rPr lang="en-GB" dirty="0">
                <a:latin typeface="Calibri" panose="020F0502020204030204" pitchFamily="34" charset="0"/>
                <a:cs typeface="Calibri" panose="020F0502020204030204" pitchFamily="34" charset="0"/>
              </a:rPr>
              <a:t>Better ability to Take Charge = better outcomes?</a:t>
            </a:r>
          </a:p>
        </p:txBody>
      </p:sp>
      <p:sp>
        <p:nvSpPr>
          <p:cNvPr id="6" name="Freeform: Shape 5">
            <a:extLst>
              <a:ext uri="{FF2B5EF4-FFF2-40B4-BE49-F238E27FC236}">
                <a16:creationId xmlns:a16="http://schemas.microsoft.com/office/drawing/2014/main" id="{0C02542C-6F9E-46F2-A75F-8CB3FD745BF6}"/>
              </a:ext>
            </a:extLst>
          </p:cNvPr>
          <p:cNvSpPr/>
          <p:nvPr/>
        </p:nvSpPr>
        <p:spPr>
          <a:xfrm>
            <a:off x="3562350" y="2276442"/>
            <a:ext cx="3619500" cy="2305115"/>
          </a:xfrm>
          <a:custGeom>
            <a:avLst/>
            <a:gdLst>
              <a:gd name="connsiteX0" fmla="*/ 0 w 1762125"/>
              <a:gd name="connsiteY0" fmla="*/ 2362265 h 2362265"/>
              <a:gd name="connsiteX1" fmla="*/ 466725 w 1762125"/>
              <a:gd name="connsiteY1" fmla="*/ 1781240 h 2362265"/>
              <a:gd name="connsiteX2" fmla="*/ 1057275 w 1762125"/>
              <a:gd name="connsiteY2" fmla="*/ 65 h 2362265"/>
              <a:gd name="connsiteX3" fmla="*/ 1457325 w 1762125"/>
              <a:gd name="connsiteY3" fmla="*/ 1847915 h 2362265"/>
              <a:gd name="connsiteX4" fmla="*/ 1762125 w 1762125"/>
              <a:gd name="connsiteY4" fmla="*/ 2295590 h 2362265"/>
              <a:gd name="connsiteX5" fmla="*/ 1762125 w 1762125"/>
              <a:gd name="connsiteY5" fmla="*/ 2295590 h 23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125" h="2362265">
                <a:moveTo>
                  <a:pt x="0" y="2362265"/>
                </a:moveTo>
                <a:cubicBezTo>
                  <a:pt x="145256" y="2268602"/>
                  <a:pt x="290513" y="2174940"/>
                  <a:pt x="466725" y="1781240"/>
                </a:cubicBezTo>
                <a:cubicBezTo>
                  <a:pt x="642938" y="1387540"/>
                  <a:pt x="892175" y="-11048"/>
                  <a:pt x="1057275" y="65"/>
                </a:cubicBezTo>
                <a:cubicBezTo>
                  <a:pt x="1222375" y="11178"/>
                  <a:pt x="1339850" y="1465327"/>
                  <a:pt x="1457325" y="1847915"/>
                </a:cubicBezTo>
                <a:cubicBezTo>
                  <a:pt x="1574800" y="2230502"/>
                  <a:pt x="1762125" y="2295590"/>
                  <a:pt x="1762125" y="2295590"/>
                </a:cubicBezTo>
                <a:lnTo>
                  <a:pt x="1762125" y="229559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775F210-95C8-459A-8D9A-76E747EC49C0}"/>
              </a:ext>
            </a:extLst>
          </p:cNvPr>
          <p:cNvSpPr txBox="1"/>
          <p:nvPr/>
        </p:nvSpPr>
        <p:spPr>
          <a:xfrm>
            <a:off x="4177722" y="5014658"/>
            <a:ext cx="2806174" cy="369332"/>
          </a:xfrm>
          <a:prstGeom prst="rect">
            <a:avLst/>
          </a:prstGeom>
          <a:noFill/>
          <a:ln>
            <a:noFill/>
          </a:ln>
        </p:spPr>
        <p:txBody>
          <a:bodyPr wrap="square" rtlCol="0">
            <a:spAutoFit/>
          </a:bodyPr>
          <a:lstStyle/>
          <a:p>
            <a:pPr algn="ctr"/>
            <a:r>
              <a:rPr lang="en-GB" dirty="0">
                <a:latin typeface="Calibri" panose="020F0502020204030204" pitchFamily="34" charset="0"/>
                <a:cs typeface="Calibri" panose="020F0502020204030204" pitchFamily="34" charset="0"/>
              </a:rPr>
              <a:t>Ability to Take Charge</a:t>
            </a:r>
          </a:p>
        </p:txBody>
      </p:sp>
      <p:sp>
        <p:nvSpPr>
          <p:cNvPr id="14" name="Arrow: Right 13">
            <a:extLst>
              <a:ext uri="{FF2B5EF4-FFF2-40B4-BE49-F238E27FC236}">
                <a16:creationId xmlns:a16="http://schemas.microsoft.com/office/drawing/2014/main" id="{F62A5DD7-B5EF-4B3F-861E-FB32728CE293}"/>
              </a:ext>
            </a:extLst>
          </p:cNvPr>
          <p:cNvSpPr/>
          <p:nvPr/>
        </p:nvSpPr>
        <p:spPr>
          <a:xfrm>
            <a:off x="3743325" y="5466080"/>
            <a:ext cx="3438525" cy="23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C70BBBC6-CAB5-42AD-B7E8-5675FC513616}"/>
              </a:ext>
            </a:extLst>
          </p:cNvPr>
          <p:cNvSpPr/>
          <p:nvPr/>
        </p:nvSpPr>
        <p:spPr>
          <a:xfrm>
            <a:off x="4387215" y="2243608"/>
            <a:ext cx="3619500" cy="2305115"/>
          </a:xfrm>
          <a:custGeom>
            <a:avLst/>
            <a:gdLst>
              <a:gd name="connsiteX0" fmla="*/ 0 w 1762125"/>
              <a:gd name="connsiteY0" fmla="*/ 2362265 h 2362265"/>
              <a:gd name="connsiteX1" fmla="*/ 466725 w 1762125"/>
              <a:gd name="connsiteY1" fmla="*/ 1781240 h 2362265"/>
              <a:gd name="connsiteX2" fmla="*/ 1057275 w 1762125"/>
              <a:gd name="connsiteY2" fmla="*/ 65 h 2362265"/>
              <a:gd name="connsiteX3" fmla="*/ 1457325 w 1762125"/>
              <a:gd name="connsiteY3" fmla="*/ 1847915 h 2362265"/>
              <a:gd name="connsiteX4" fmla="*/ 1762125 w 1762125"/>
              <a:gd name="connsiteY4" fmla="*/ 2295590 h 2362265"/>
              <a:gd name="connsiteX5" fmla="*/ 1762125 w 1762125"/>
              <a:gd name="connsiteY5" fmla="*/ 2295590 h 23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125" h="2362265">
                <a:moveTo>
                  <a:pt x="0" y="2362265"/>
                </a:moveTo>
                <a:cubicBezTo>
                  <a:pt x="145256" y="2268602"/>
                  <a:pt x="290513" y="2174940"/>
                  <a:pt x="466725" y="1781240"/>
                </a:cubicBezTo>
                <a:cubicBezTo>
                  <a:pt x="642938" y="1387540"/>
                  <a:pt x="892175" y="-11048"/>
                  <a:pt x="1057275" y="65"/>
                </a:cubicBezTo>
                <a:cubicBezTo>
                  <a:pt x="1222375" y="11178"/>
                  <a:pt x="1339850" y="1465327"/>
                  <a:pt x="1457325" y="1847915"/>
                </a:cubicBezTo>
                <a:cubicBezTo>
                  <a:pt x="1574800" y="2230502"/>
                  <a:pt x="1762125" y="2295590"/>
                  <a:pt x="1762125" y="2295590"/>
                </a:cubicBezTo>
                <a:lnTo>
                  <a:pt x="1762125" y="229559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AD19233-D03B-4CA4-9B44-ADBFCEFFFC18}"/>
              </a:ext>
            </a:extLst>
          </p:cNvPr>
          <p:cNvSpPr txBox="1"/>
          <p:nvPr/>
        </p:nvSpPr>
        <p:spPr>
          <a:xfrm>
            <a:off x="8006715" y="2619506"/>
            <a:ext cx="2312942" cy="923330"/>
          </a:xfrm>
          <a:prstGeom prst="rect">
            <a:avLst/>
          </a:prstGeom>
          <a:noFill/>
          <a:ln w="25400">
            <a:solidFill>
              <a:schemeClr val="accent2"/>
            </a:solidFill>
          </a:ln>
        </p:spPr>
        <p:txBody>
          <a:bodyPr wrap="square" rtlCol="0">
            <a:spAutoFit/>
          </a:bodyPr>
          <a:lstStyle/>
          <a:p>
            <a:pPr algn="ctr"/>
            <a:r>
              <a:rPr lang="en-GB" dirty="0">
                <a:latin typeface="Calibri" panose="020F0502020204030204" pitchFamily="34" charset="0"/>
                <a:cs typeface="Calibri" panose="020F0502020204030204" pitchFamily="34" charset="0"/>
              </a:rPr>
              <a:t>With the </a:t>
            </a:r>
          </a:p>
          <a:p>
            <a:pPr algn="ctr"/>
            <a:r>
              <a:rPr lang="en-GB" dirty="0">
                <a:latin typeface="Calibri" panose="020F0502020204030204" pitchFamily="34" charset="0"/>
                <a:cs typeface="Calibri" panose="020F0502020204030204" pitchFamily="34" charset="0"/>
              </a:rPr>
              <a:t>Take Charge intervention</a:t>
            </a:r>
          </a:p>
        </p:txBody>
      </p:sp>
      <p:sp>
        <p:nvSpPr>
          <p:cNvPr id="19" name="Arrow: Down 18">
            <a:extLst>
              <a:ext uri="{FF2B5EF4-FFF2-40B4-BE49-F238E27FC236}">
                <a16:creationId xmlns:a16="http://schemas.microsoft.com/office/drawing/2014/main" id="{6C68DAA2-4E0C-4B9D-92B4-E5779642174B}"/>
              </a:ext>
            </a:extLst>
          </p:cNvPr>
          <p:cNvSpPr/>
          <p:nvPr/>
        </p:nvSpPr>
        <p:spPr>
          <a:xfrm rot="4161606">
            <a:off x="7443787" y="3108960"/>
            <a:ext cx="227013" cy="71324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4" name="Right Arrow 3"/>
          <p:cNvSpPr/>
          <p:nvPr/>
        </p:nvSpPr>
        <p:spPr>
          <a:xfrm>
            <a:off x="3743324" y="5953791"/>
            <a:ext cx="4187711" cy="237506"/>
          </a:xfrm>
          <a:prstGeom prst="rightArrow">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5" name="TextBox 4"/>
          <p:cNvSpPr txBox="1"/>
          <p:nvPr/>
        </p:nvSpPr>
        <p:spPr>
          <a:xfrm>
            <a:off x="8300851" y="5887878"/>
            <a:ext cx="2018805"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Better outcomes</a:t>
            </a:r>
          </a:p>
        </p:txBody>
      </p:sp>
      <p:sp>
        <p:nvSpPr>
          <p:cNvPr id="3" name="Slide Number Placeholder 2"/>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13</a:t>
            </a:fld>
            <a:endParaRPr lang="en-US" dirty="0">
              <a:latin typeface="Calibri" panose="020F0502020204030204" pitchFamily="34" charset="0"/>
              <a:cs typeface="Calibri" panose="020F0502020204030204" pitchFamily="34" charset="0"/>
            </a:endParaRPr>
          </a:p>
        </p:txBody>
      </p:sp>
      <p:sp>
        <p:nvSpPr>
          <p:cNvPr id="20" name="Curved Left Arrow 19"/>
          <p:cNvSpPr/>
          <p:nvPr/>
        </p:nvSpPr>
        <p:spPr>
          <a:xfrm rot="16200000">
            <a:off x="5952778" y="1425850"/>
            <a:ext cx="408347" cy="985651"/>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Calibri" panose="020F0502020204030204" pitchFamily="34" charset="0"/>
              <a:cs typeface="Calibri" panose="020F0502020204030204" pitchFamily="34" charset="0"/>
            </a:endParaRPr>
          </a:p>
        </p:txBody>
      </p:sp>
      <p:sp>
        <p:nvSpPr>
          <p:cNvPr id="23" name="Arrow: Right 22">
            <a:extLst>
              <a:ext uri="{FF2B5EF4-FFF2-40B4-BE49-F238E27FC236}">
                <a16:creationId xmlns:a16="http://schemas.microsoft.com/office/drawing/2014/main" id="{E74A58E8-5C26-4B3E-93CD-667113E1216E}"/>
              </a:ext>
            </a:extLst>
          </p:cNvPr>
          <p:cNvSpPr/>
          <p:nvPr/>
        </p:nvSpPr>
        <p:spPr>
          <a:xfrm rot="16200000">
            <a:off x="1442024" y="3132688"/>
            <a:ext cx="2680581" cy="201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10B6C887-88B7-4B83-B3A0-30B436020F43}"/>
              </a:ext>
            </a:extLst>
          </p:cNvPr>
          <p:cNvSpPr txBox="1"/>
          <p:nvPr/>
        </p:nvSpPr>
        <p:spPr>
          <a:xfrm rot="16200000">
            <a:off x="1869758" y="3174211"/>
            <a:ext cx="2472055" cy="369332"/>
          </a:xfrm>
          <a:prstGeom prst="rect">
            <a:avLst/>
          </a:prstGeom>
          <a:noFill/>
          <a:ln>
            <a:noFill/>
          </a:ln>
        </p:spPr>
        <p:txBody>
          <a:bodyPr wrap="square" rtlCol="0">
            <a:spAutoFit/>
          </a:bodyPr>
          <a:lstStyle/>
          <a:p>
            <a:pPr algn="ctr"/>
            <a:r>
              <a:rPr lang="en-GB" dirty="0">
                <a:latin typeface="Calibri" panose="020F0502020204030204" pitchFamily="34" charset="0"/>
                <a:cs typeface="Calibri" panose="020F0502020204030204" pitchFamily="34" charset="0"/>
              </a:rPr>
              <a:t>Number of people</a:t>
            </a:r>
          </a:p>
        </p:txBody>
      </p:sp>
      <p:sp>
        <p:nvSpPr>
          <p:cNvPr id="16" name="TextBox 15">
            <a:extLst>
              <a:ext uri="{FF2B5EF4-FFF2-40B4-BE49-F238E27FC236}">
                <a16:creationId xmlns:a16="http://schemas.microsoft.com/office/drawing/2014/main" id="{42236DC2-8262-4A25-8CC3-D82B868BA659}"/>
              </a:ext>
            </a:extLst>
          </p:cNvPr>
          <p:cNvSpPr txBox="1"/>
          <p:nvPr/>
        </p:nvSpPr>
        <p:spPr>
          <a:xfrm>
            <a:off x="7539195" y="4654910"/>
            <a:ext cx="1171575" cy="369332"/>
          </a:xfrm>
          <a:prstGeom prst="rect">
            <a:avLst/>
          </a:prstGeom>
          <a:noFill/>
        </p:spPr>
        <p:txBody>
          <a:bodyPr wrap="square" rtlCol="0">
            <a:spAutoFit/>
          </a:bodyPr>
          <a:lstStyle/>
          <a:p>
            <a:r>
              <a:rPr lang="en-GB" dirty="0"/>
              <a:t>JULIA</a:t>
            </a:r>
          </a:p>
        </p:txBody>
      </p:sp>
      <p:sp>
        <p:nvSpPr>
          <p:cNvPr id="21" name="Arrow: Down 20">
            <a:extLst>
              <a:ext uri="{FF2B5EF4-FFF2-40B4-BE49-F238E27FC236}">
                <a16:creationId xmlns:a16="http://schemas.microsoft.com/office/drawing/2014/main" id="{1A67CE46-8780-4433-A6AD-9BC056688AA2}"/>
              </a:ext>
            </a:extLst>
          </p:cNvPr>
          <p:cNvSpPr/>
          <p:nvPr/>
        </p:nvSpPr>
        <p:spPr>
          <a:xfrm rot="7801945">
            <a:off x="7249128" y="4417380"/>
            <a:ext cx="285750" cy="476250"/>
          </a:xfrm>
          <a:prstGeom prst="downArrow">
            <a:avLst>
              <a:gd name="adj1" fmla="val 3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3521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 grpId="0" animBg="1"/>
      <p:bldP spid="5"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How </a:t>
            </a:r>
            <a:r>
              <a:rPr lang="en-GB" sz="2800" dirty="0"/>
              <a:t>Take </a:t>
            </a:r>
            <a:r>
              <a:rPr lang="en-GB" sz="2800" dirty="0" smtClean="0"/>
              <a:t>Charge was delivered in the Taking Charge after Stroke (</a:t>
            </a:r>
            <a:r>
              <a:rPr lang="en-GB" sz="2800" dirty="0" err="1" smtClean="0"/>
              <a:t>TaCAS</a:t>
            </a:r>
            <a:r>
              <a:rPr lang="en-GB" sz="2800" dirty="0" smtClean="0"/>
              <a:t>) trial</a:t>
            </a:r>
            <a:endParaRPr lang="en-GB" sz="2800" dirty="0"/>
          </a:p>
        </p:txBody>
      </p:sp>
      <p:sp>
        <p:nvSpPr>
          <p:cNvPr id="3" name="Content Placeholder 2"/>
          <p:cNvSpPr>
            <a:spLocks noGrp="1"/>
          </p:cNvSpPr>
          <p:nvPr>
            <p:ph idx="1"/>
          </p:nvPr>
        </p:nvSpPr>
        <p:spPr/>
        <p:txBody>
          <a:bodyPr>
            <a:normAutofit fontScale="92500" lnSpcReduction="10000"/>
          </a:bodyPr>
          <a:lstStyle/>
          <a:p>
            <a:pPr marL="0" indent="0">
              <a:buNone/>
            </a:pPr>
            <a:r>
              <a:rPr lang="en-NZ" sz="3000" i="1" dirty="0" smtClean="0"/>
              <a:t>Looking beyond the stroke</a:t>
            </a:r>
          </a:p>
          <a:p>
            <a:r>
              <a:rPr lang="en-NZ" sz="3000" dirty="0" smtClean="0"/>
              <a:t>Intervention </a:t>
            </a:r>
            <a:r>
              <a:rPr lang="en-NZ" sz="3000" dirty="0"/>
              <a:t>at around 3-16 weeks following stroke, </a:t>
            </a:r>
            <a:r>
              <a:rPr lang="en-NZ" sz="3000" dirty="0" smtClean="0"/>
              <a:t>community-living people (not institutional care)</a:t>
            </a:r>
            <a:endParaRPr lang="en-NZ" sz="3000" dirty="0"/>
          </a:p>
          <a:p>
            <a:r>
              <a:rPr lang="en-NZ" sz="3000" dirty="0"/>
              <a:t>Either </a:t>
            </a:r>
            <a:r>
              <a:rPr lang="en-NZ" sz="3000" b="1" dirty="0"/>
              <a:t>one</a:t>
            </a:r>
            <a:r>
              <a:rPr lang="en-NZ" sz="3000" dirty="0"/>
              <a:t> or </a:t>
            </a:r>
            <a:r>
              <a:rPr lang="en-NZ" sz="3000" b="1" dirty="0"/>
              <a:t>two</a:t>
            </a:r>
            <a:r>
              <a:rPr lang="en-NZ" sz="3000" dirty="0"/>
              <a:t> sessions, 6 weeks </a:t>
            </a:r>
            <a:r>
              <a:rPr lang="en-NZ" sz="3000" dirty="0" smtClean="0"/>
              <a:t>apart, session ~ 60 mins</a:t>
            </a:r>
            <a:endParaRPr lang="en-NZ" sz="3000" dirty="0"/>
          </a:p>
          <a:p>
            <a:r>
              <a:rPr lang="en-NZ" sz="3000" dirty="0"/>
              <a:t>Trained facilitator</a:t>
            </a:r>
            <a:endParaRPr lang="en-NZ" sz="2600" dirty="0"/>
          </a:p>
          <a:p>
            <a:pPr lvl="1"/>
            <a:r>
              <a:rPr lang="en-NZ" sz="2600" dirty="0" smtClean="0"/>
              <a:t>Baseline assessment (ADL, IADL, </a:t>
            </a:r>
            <a:r>
              <a:rPr lang="en-NZ" sz="2600" dirty="0" err="1" smtClean="0"/>
              <a:t>QoL</a:t>
            </a:r>
            <a:r>
              <a:rPr lang="en-NZ" sz="2600" dirty="0" smtClean="0"/>
              <a:t>, independence, risk factors)</a:t>
            </a:r>
          </a:p>
          <a:p>
            <a:pPr lvl="1"/>
            <a:r>
              <a:rPr lang="en-NZ" sz="2600" dirty="0" smtClean="0"/>
              <a:t>Make </a:t>
            </a:r>
            <a:r>
              <a:rPr lang="en-NZ" sz="2600" dirty="0"/>
              <a:t>a </a:t>
            </a:r>
            <a:r>
              <a:rPr lang="en-NZ" sz="2600" b="1" dirty="0"/>
              <a:t>Connection</a:t>
            </a:r>
          </a:p>
          <a:p>
            <a:pPr lvl="1"/>
            <a:r>
              <a:rPr lang="en-NZ" sz="2600" b="1" dirty="0"/>
              <a:t>Listen</a:t>
            </a:r>
            <a:r>
              <a:rPr lang="en-NZ" sz="2600" dirty="0"/>
              <a:t>, don’t speak</a:t>
            </a:r>
          </a:p>
          <a:p>
            <a:pPr lvl="1"/>
            <a:r>
              <a:rPr lang="en-NZ" sz="2600" b="1" dirty="0"/>
              <a:t>Reflect</a:t>
            </a:r>
            <a:r>
              <a:rPr lang="en-NZ" sz="2600" dirty="0"/>
              <a:t>: All the ideas from person with stroke and family</a:t>
            </a:r>
          </a:p>
          <a:p>
            <a:pPr lvl="1"/>
            <a:r>
              <a:rPr lang="en-NZ" sz="2600" dirty="0"/>
              <a:t>Unlimited time – generally about 60 minutes</a:t>
            </a:r>
          </a:p>
          <a:p>
            <a:pPr lvl="1"/>
            <a:r>
              <a:rPr lang="en-NZ" sz="2600" dirty="0"/>
              <a:t>Independent from usual rehabilitation team</a:t>
            </a:r>
          </a:p>
          <a:p>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42572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Delivering Take Charge: Up to 60% eligible</a:t>
            </a:r>
          </a:p>
        </p:txBody>
      </p:sp>
      <p:sp>
        <p:nvSpPr>
          <p:cNvPr id="3" name="Content Placeholder 2"/>
          <p:cNvSpPr>
            <a:spLocks noGrp="1"/>
          </p:cNvSpPr>
          <p:nvPr>
            <p:ph idx="1"/>
          </p:nvPr>
        </p:nvSpPr>
        <p:spPr/>
        <p:txBody>
          <a:bodyPr/>
          <a:lstStyle/>
          <a:p>
            <a:endParaRPr lang="en-GB" dirty="0"/>
          </a:p>
        </p:txBody>
      </p:sp>
      <p:graphicFrame>
        <p:nvGraphicFramePr>
          <p:cNvPr id="4" name="Chart 3"/>
          <p:cNvGraphicFramePr/>
          <p:nvPr>
            <p:extLst>
              <p:ext uri="{D42A27DB-BD31-4B8C-83A1-F6EECF244321}">
                <p14:modId xmlns:p14="http://schemas.microsoft.com/office/powerpoint/2010/main" val="2037082655"/>
              </p:ext>
            </p:extLst>
          </p:nvPr>
        </p:nvGraphicFramePr>
        <p:xfrm>
          <a:off x="711200" y="1600201"/>
          <a:ext cx="11480800" cy="52578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3331029" y="2429329"/>
            <a:ext cx="1320800" cy="1799772"/>
          </a:xfrm>
          <a:prstGeom prst="line">
            <a:avLst/>
          </a:prstGeom>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601029" y="4229101"/>
            <a:ext cx="2075543" cy="68217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1806330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0006" y="2574388"/>
            <a:ext cx="2799470" cy="3080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Oval 4"/>
          <p:cNvSpPr/>
          <p:nvPr/>
        </p:nvSpPr>
        <p:spPr>
          <a:xfrm>
            <a:off x="1721239" y="4702433"/>
            <a:ext cx="942535" cy="7033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p:cNvSpPr/>
          <p:nvPr/>
        </p:nvSpPr>
        <p:spPr>
          <a:xfrm>
            <a:off x="5605282" y="1701456"/>
            <a:ext cx="2799470" cy="30808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Oval 6"/>
          <p:cNvSpPr/>
          <p:nvPr/>
        </p:nvSpPr>
        <p:spPr>
          <a:xfrm>
            <a:off x="6874933" y="3810779"/>
            <a:ext cx="1174045" cy="70338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612140" y="2989410"/>
            <a:ext cx="2414015" cy="646331"/>
          </a:xfrm>
          <a:prstGeom prst="rect">
            <a:avLst/>
          </a:prstGeom>
          <a:noFill/>
        </p:spPr>
        <p:txBody>
          <a:bodyPr wrap="square" rtlCol="0">
            <a:spAutoFit/>
          </a:bodyPr>
          <a:lstStyle/>
          <a:p>
            <a:r>
              <a:rPr lang="en-NZ" sz="3600" dirty="0">
                <a:latin typeface="Calibri" panose="020F0502020204030204" pitchFamily="34" charset="0"/>
                <a:cs typeface="Calibri" panose="020F0502020204030204" pitchFamily="34" charset="0"/>
              </a:rPr>
              <a:t>My stroke</a:t>
            </a:r>
            <a:endParaRPr lang="en-NZ" sz="3200" dirty="0">
              <a:latin typeface="Calibri" panose="020F0502020204030204" pitchFamily="34" charset="0"/>
              <a:cs typeface="Calibri" panose="020F0502020204030204" pitchFamily="34" charset="0"/>
            </a:endParaRPr>
          </a:p>
        </p:txBody>
      </p:sp>
      <p:sp>
        <p:nvSpPr>
          <p:cNvPr id="11" name="TextBox 10"/>
          <p:cNvSpPr txBox="1"/>
          <p:nvPr/>
        </p:nvSpPr>
        <p:spPr>
          <a:xfrm>
            <a:off x="1739120" y="4877778"/>
            <a:ext cx="942535" cy="369332"/>
          </a:xfrm>
          <a:prstGeom prst="rect">
            <a:avLst/>
          </a:prstGeom>
          <a:noFill/>
        </p:spPr>
        <p:txBody>
          <a:bodyPr wrap="square" rtlCol="0">
            <a:spAutoFit/>
          </a:bodyPr>
          <a:lstStyle/>
          <a:p>
            <a:pPr algn="ctr"/>
            <a:r>
              <a:rPr lang="en-NZ" dirty="0">
                <a:latin typeface="Calibri" panose="020F0502020204030204" pitchFamily="34" charset="0"/>
                <a:cs typeface="Calibri" panose="020F0502020204030204" pitchFamily="34" charset="0"/>
              </a:rPr>
              <a:t>Me</a:t>
            </a:r>
          </a:p>
        </p:txBody>
      </p:sp>
      <p:sp>
        <p:nvSpPr>
          <p:cNvPr id="12" name="TextBox 11"/>
          <p:cNvSpPr txBox="1"/>
          <p:nvPr/>
        </p:nvSpPr>
        <p:spPr>
          <a:xfrm>
            <a:off x="5791200" y="2423364"/>
            <a:ext cx="2613551" cy="461665"/>
          </a:xfrm>
          <a:prstGeom prst="rect">
            <a:avLst/>
          </a:prstGeom>
          <a:noFill/>
        </p:spPr>
        <p:txBody>
          <a:bodyPr wrap="square" rtlCol="0">
            <a:spAutoFit/>
          </a:bodyPr>
          <a:lstStyle/>
          <a:p>
            <a:r>
              <a:rPr lang="en-NZ" sz="2400" dirty="0">
                <a:latin typeface="Calibri" panose="020F0502020204030204" pitchFamily="34" charset="0"/>
                <a:cs typeface="Calibri" panose="020F0502020204030204" pitchFamily="34" charset="0"/>
              </a:rPr>
              <a:t>Who I really am</a:t>
            </a:r>
          </a:p>
        </p:txBody>
      </p:sp>
      <p:sp>
        <p:nvSpPr>
          <p:cNvPr id="13" name="TextBox 12"/>
          <p:cNvSpPr txBox="1"/>
          <p:nvPr/>
        </p:nvSpPr>
        <p:spPr>
          <a:xfrm>
            <a:off x="6874933" y="4017125"/>
            <a:ext cx="1315156" cy="369332"/>
          </a:xfrm>
          <a:prstGeom prst="rect">
            <a:avLst/>
          </a:prstGeom>
          <a:noFill/>
        </p:spPr>
        <p:txBody>
          <a:bodyPr wrap="square" rtlCol="0">
            <a:spAutoFit/>
          </a:bodyPr>
          <a:lstStyle/>
          <a:p>
            <a:r>
              <a:rPr lang="en-NZ" dirty="0">
                <a:latin typeface="Calibri" panose="020F0502020204030204" pitchFamily="34" charset="0"/>
                <a:cs typeface="Calibri" panose="020F0502020204030204" pitchFamily="34" charset="0"/>
              </a:rPr>
              <a:t>My stroke</a:t>
            </a:r>
          </a:p>
        </p:txBody>
      </p:sp>
      <p:sp>
        <p:nvSpPr>
          <p:cNvPr id="8" name="Chevron 7"/>
          <p:cNvSpPr/>
          <p:nvPr/>
        </p:nvSpPr>
        <p:spPr>
          <a:xfrm>
            <a:off x="3449314" y="3492814"/>
            <a:ext cx="393896" cy="133931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4" name="Chevron 13"/>
          <p:cNvSpPr/>
          <p:nvPr/>
        </p:nvSpPr>
        <p:spPr>
          <a:xfrm>
            <a:off x="3956099" y="3241868"/>
            <a:ext cx="393896" cy="133931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5" name="Chevron 14"/>
          <p:cNvSpPr/>
          <p:nvPr/>
        </p:nvSpPr>
        <p:spPr>
          <a:xfrm>
            <a:off x="4426564" y="2989410"/>
            <a:ext cx="393896" cy="133931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6" name="Chevron 15"/>
          <p:cNvSpPr/>
          <p:nvPr/>
        </p:nvSpPr>
        <p:spPr>
          <a:xfrm>
            <a:off x="4903304" y="2733388"/>
            <a:ext cx="393896" cy="133931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p:cNvSpPr>
            <a:spLocks noGrp="1"/>
          </p:cNvSpPr>
          <p:nvPr>
            <p:ph type="title"/>
          </p:nvPr>
        </p:nvSpPr>
        <p:spPr/>
        <p:txBody>
          <a:bodyPr/>
          <a:lstStyle/>
          <a:p>
            <a:r>
              <a:rPr lang="en-NZ" dirty="0">
                <a:latin typeface="Calibri" panose="020F0502020204030204" pitchFamily="34" charset="0"/>
                <a:cs typeface="Calibri" panose="020F0502020204030204" pitchFamily="34" charset="0"/>
              </a:rPr>
              <a:t>What Taking Charge is all about</a:t>
            </a:r>
          </a:p>
        </p:txBody>
      </p:sp>
      <p:sp>
        <p:nvSpPr>
          <p:cNvPr id="3" name="Slide Number Placeholder 2"/>
          <p:cNvSpPr>
            <a:spLocks noGrp="1"/>
          </p:cNvSpPr>
          <p:nvPr>
            <p:ph type="sldNum" sz="quarter" idx="12"/>
          </p:nvPr>
        </p:nvSpPr>
        <p:spPr/>
        <p:txBody>
          <a:bodyPr/>
          <a:lstStyle/>
          <a:p>
            <a:fld id="{4FAB73BC-B049-4115-A692-8D63A059BFB8}" type="slidenum">
              <a:rPr lang="en-US" smtClean="0"/>
              <a:t>16</a:t>
            </a:fld>
            <a:endParaRPr lang="en-US" dirty="0"/>
          </a:p>
        </p:txBody>
      </p:sp>
      <p:sp>
        <p:nvSpPr>
          <p:cNvPr id="17" name="TextBox 16"/>
          <p:cNvSpPr txBox="1"/>
          <p:nvPr/>
        </p:nvSpPr>
        <p:spPr>
          <a:xfrm>
            <a:off x="330006" y="5870222"/>
            <a:ext cx="2799470" cy="461665"/>
          </a:xfrm>
          <a:prstGeom prst="rect">
            <a:avLst/>
          </a:prstGeom>
          <a:noFill/>
        </p:spPr>
        <p:txBody>
          <a:bodyPr wrap="square" rtlCol="0">
            <a:spAutoFit/>
          </a:bodyPr>
          <a:lstStyle/>
          <a:p>
            <a:pPr algn="ctr"/>
            <a:r>
              <a:rPr lang="en-GB" sz="2400" dirty="0">
                <a:latin typeface="Calibri" panose="020F0502020204030204" pitchFamily="34" charset="0"/>
                <a:cs typeface="Calibri" panose="020F0502020204030204" pitchFamily="34" charset="0"/>
              </a:rPr>
              <a:t>A stroke person</a:t>
            </a:r>
          </a:p>
        </p:txBody>
      </p:sp>
      <p:sp>
        <p:nvSpPr>
          <p:cNvPr id="18" name="TextBox 17"/>
          <p:cNvSpPr txBox="1"/>
          <p:nvPr/>
        </p:nvSpPr>
        <p:spPr>
          <a:xfrm>
            <a:off x="5791200" y="5238264"/>
            <a:ext cx="3036709" cy="830997"/>
          </a:xfrm>
          <a:prstGeom prst="rect">
            <a:avLst/>
          </a:prstGeom>
          <a:noFill/>
        </p:spPr>
        <p:txBody>
          <a:bodyPr wrap="square" rtlCol="0">
            <a:spAutoFit/>
          </a:bodyPr>
          <a:lstStyle/>
          <a:p>
            <a:pPr algn="ctr"/>
            <a:r>
              <a:rPr lang="en-GB" sz="2400" dirty="0">
                <a:latin typeface="Calibri" panose="020F0502020204030204" pitchFamily="34" charset="0"/>
                <a:cs typeface="Calibri" panose="020F0502020204030204" pitchFamily="34" charset="0"/>
              </a:rPr>
              <a:t>A person who happens to have had a stroke</a:t>
            </a:r>
          </a:p>
        </p:txBody>
      </p:sp>
    </p:spTree>
    <p:custDataLst>
      <p:tags r:id="rId1"/>
    </p:custDataLst>
    <p:extLst>
      <p:ext uri="{BB962C8B-B14F-4D97-AF65-F5344CB8AC3E}">
        <p14:creationId xmlns:p14="http://schemas.microsoft.com/office/powerpoint/2010/main" val="74154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1"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50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2000"/>
                            </p:stCondLst>
                            <p:childTnLst>
                              <p:par>
                                <p:cTn id="27" presetID="42" presetClass="entr" presetSubtype="0" fill="hold" grpId="0" nodeType="afterEffect">
                                  <p:stCondLst>
                                    <p:cond delay="10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3" grpId="0"/>
      <p:bldP spid="8" grpId="0" animBg="1"/>
      <p:bldP spid="14" grpId="0" animBg="1"/>
      <p:bldP spid="15" grpId="0" animBg="1"/>
      <p:bldP spid="16"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17</a:t>
            </a:fld>
            <a:endParaRPr lang="en-US" dirty="0"/>
          </a:p>
        </p:txBody>
      </p:sp>
      <p:sp>
        <p:nvSpPr>
          <p:cNvPr id="3" name="TextBox 2"/>
          <p:cNvSpPr txBox="1"/>
          <p:nvPr/>
        </p:nvSpPr>
        <p:spPr>
          <a:xfrm>
            <a:off x="0" y="6519446"/>
            <a:ext cx="4402666" cy="307777"/>
          </a:xfrm>
          <a:prstGeom prst="rect">
            <a:avLst/>
          </a:prstGeom>
          <a:solidFill>
            <a:schemeClr val="accent3"/>
          </a:solidFill>
        </p:spPr>
        <p:txBody>
          <a:bodyPr wrap="square" rtlCol="0">
            <a:spAutoFit/>
          </a:bodyPr>
          <a:lstStyle/>
          <a:p>
            <a:r>
              <a:rPr lang="en-GB" sz="1400" dirty="0"/>
              <a:t>Download from www.mrinz.ac.nz/programmes/stroke</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9725" y="383822"/>
            <a:ext cx="8972550" cy="613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982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2B8A583-DB74-CB4F-ABCF-97C7474E4A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0250" y="0"/>
            <a:ext cx="8838665" cy="6390116"/>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3543758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3FFCBB1-31A3-7845-8B35-B646E28D83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0917" y="0"/>
            <a:ext cx="9223293" cy="6378645"/>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237270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E4F2500-3E7F-7247-915E-5FBEFA5D4C62}"/>
              </a:ext>
            </a:extLst>
          </p:cNvPr>
          <p:cNvPicPr>
            <a:picLocks noGrp="1" noChangeAspect="1"/>
          </p:cNvPicPr>
          <p:nvPr>
            <p:ph idx="1"/>
          </p:nvPr>
        </p:nvPicPr>
        <p:blipFill>
          <a:blip r:embed="rId3"/>
          <a:stretch>
            <a:fillRect/>
          </a:stretch>
        </p:blipFill>
        <p:spPr>
          <a:xfrm>
            <a:off x="211451" y="347472"/>
            <a:ext cx="3819617" cy="6584863"/>
          </a:xfrm>
          <a:prstGeom prst="rect">
            <a:avLst/>
          </a:prstGeom>
        </p:spPr>
      </p:pic>
      <p:sp>
        <p:nvSpPr>
          <p:cNvPr id="3" name="TextBox 2"/>
          <p:cNvSpPr txBox="1"/>
          <p:nvPr/>
        </p:nvSpPr>
        <p:spPr>
          <a:xfrm>
            <a:off x="4090390" y="453489"/>
            <a:ext cx="8101610" cy="892552"/>
          </a:xfrm>
          <a:prstGeom prst="rect">
            <a:avLst/>
          </a:prstGeom>
          <a:solidFill>
            <a:schemeClr val="accent1">
              <a:lumMod val="40000"/>
              <a:lumOff val="60000"/>
            </a:schemeClr>
          </a:solidFill>
        </p:spPr>
        <p:txBody>
          <a:bodyPr wrap="square" rtlCol="0">
            <a:spAutoFit/>
          </a:bodyPr>
          <a:lstStyle/>
          <a:p>
            <a:pPr algn="ctr"/>
            <a:r>
              <a:rPr lang="en-GB" sz="2400" dirty="0"/>
              <a:t>People who </a:t>
            </a:r>
            <a:r>
              <a:rPr lang="en-GB" sz="2800" b="1" dirty="0"/>
              <a:t>achieve</a:t>
            </a:r>
            <a:r>
              <a:rPr lang="en-GB" sz="2400" dirty="0"/>
              <a:t> amazing </a:t>
            </a:r>
            <a:r>
              <a:rPr lang="en-GB" sz="2400" dirty="0" smtClean="0"/>
              <a:t>things </a:t>
            </a:r>
            <a:r>
              <a:rPr lang="en-GB" sz="2800" b="1" dirty="0" smtClean="0"/>
              <a:t>dream</a:t>
            </a:r>
            <a:r>
              <a:rPr lang="en-GB" sz="2400" dirty="0" smtClean="0"/>
              <a:t> </a:t>
            </a:r>
            <a:r>
              <a:rPr lang="en-GB" sz="2400" dirty="0"/>
              <a:t>of amazing things</a:t>
            </a:r>
          </a:p>
        </p:txBody>
      </p:sp>
      <p:sp>
        <p:nvSpPr>
          <p:cNvPr id="2" name="Slide Number Placeholder 1"/>
          <p:cNvSpPr>
            <a:spLocks noGrp="1"/>
          </p:cNvSpPr>
          <p:nvPr>
            <p:ph type="sldNum" sz="quarter" idx="12"/>
          </p:nvPr>
        </p:nvSpPr>
        <p:spPr/>
        <p:txBody>
          <a:bodyPr/>
          <a:lstStyle/>
          <a:p>
            <a:fld id="{6113E31D-E2AB-40D1-8B51-AFA5AFEF393A}" type="slidenum">
              <a:rPr lang="en-US" smtClean="0"/>
              <a:t>2</a:t>
            </a:fld>
            <a:endParaRPr lang="en-US" dirty="0"/>
          </a:p>
        </p:txBody>
      </p:sp>
      <p:sp>
        <p:nvSpPr>
          <p:cNvPr id="6" name="TextBox 5"/>
          <p:cNvSpPr txBox="1"/>
          <p:nvPr/>
        </p:nvSpPr>
        <p:spPr>
          <a:xfrm>
            <a:off x="4090390" y="2652716"/>
            <a:ext cx="8101610" cy="954107"/>
          </a:xfrm>
          <a:prstGeom prst="rect">
            <a:avLst/>
          </a:prstGeom>
          <a:solidFill>
            <a:schemeClr val="accent1">
              <a:lumMod val="40000"/>
              <a:lumOff val="60000"/>
            </a:schemeClr>
          </a:solidFill>
        </p:spPr>
        <p:txBody>
          <a:bodyPr wrap="square" rtlCol="0">
            <a:spAutoFit/>
          </a:bodyPr>
          <a:lstStyle/>
          <a:p>
            <a:pPr algn="ctr"/>
            <a:r>
              <a:rPr lang="en-GB" sz="2400" dirty="0" smtClean="0"/>
              <a:t>What the person with stroke can </a:t>
            </a:r>
            <a:r>
              <a:rPr lang="en-GB" sz="2800" b="1" dirty="0" smtClean="0"/>
              <a:t>do for themselves</a:t>
            </a:r>
            <a:r>
              <a:rPr lang="en-GB" sz="2400" dirty="0" smtClean="0"/>
              <a:t>, is as much as anything clinicians can </a:t>
            </a:r>
            <a:r>
              <a:rPr lang="en-GB" sz="2800" b="1" dirty="0" smtClean="0"/>
              <a:t>do to them</a:t>
            </a:r>
            <a:endParaRPr lang="en-GB" sz="2400" b="1" dirty="0"/>
          </a:p>
        </p:txBody>
      </p:sp>
      <p:sp>
        <p:nvSpPr>
          <p:cNvPr id="7" name="TextBox 6"/>
          <p:cNvSpPr txBox="1"/>
          <p:nvPr/>
        </p:nvSpPr>
        <p:spPr>
          <a:xfrm>
            <a:off x="4090390" y="4037711"/>
            <a:ext cx="8101610" cy="830997"/>
          </a:xfrm>
          <a:prstGeom prst="rect">
            <a:avLst/>
          </a:prstGeom>
          <a:solidFill>
            <a:schemeClr val="accent1">
              <a:lumMod val="40000"/>
              <a:lumOff val="60000"/>
            </a:schemeClr>
          </a:solidFill>
        </p:spPr>
        <p:txBody>
          <a:bodyPr wrap="square" rtlCol="0">
            <a:spAutoFit/>
          </a:bodyPr>
          <a:lstStyle/>
          <a:p>
            <a:pPr algn="ctr"/>
            <a:r>
              <a:rPr lang="en-GB" sz="2400" dirty="0" smtClean="0"/>
              <a:t>Take Charge puts the person with stroke in the driving seat – where they belong</a:t>
            </a:r>
            <a:endParaRPr lang="en-GB" sz="2400" dirty="0"/>
          </a:p>
        </p:txBody>
      </p:sp>
      <p:sp>
        <p:nvSpPr>
          <p:cNvPr id="8" name="TextBox 7"/>
          <p:cNvSpPr txBox="1"/>
          <p:nvPr/>
        </p:nvSpPr>
        <p:spPr>
          <a:xfrm>
            <a:off x="4090390" y="5366089"/>
            <a:ext cx="8101610" cy="830997"/>
          </a:xfrm>
          <a:prstGeom prst="rect">
            <a:avLst/>
          </a:prstGeom>
          <a:solidFill>
            <a:schemeClr val="accent1">
              <a:lumMod val="40000"/>
              <a:lumOff val="60000"/>
            </a:schemeClr>
          </a:solidFill>
        </p:spPr>
        <p:txBody>
          <a:bodyPr wrap="square" rtlCol="0">
            <a:spAutoFit/>
          </a:bodyPr>
          <a:lstStyle/>
          <a:p>
            <a:pPr algn="ctr"/>
            <a:r>
              <a:rPr lang="en-GB" sz="2400" dirty="0" smtClean="0"/>
              <a:t>Take Charge aims for transformation: from a stroke person to a person who happens to have had a stroke</a:t>
            </a:r>
            <a:endParaRPr lang="en-GB" sz="2400" dirty="0"/>
          </a:p>
        </p:txBody>
      </p:sp>
      <p:sp>
        <p:nvSpPr>
          <p:cNvPr id="9" name="TextBox 8"/>
          <p:cNvSpPr txBox="1"/>
          <p:nvPr/>
        </p:nvSpPr>
        <p:spPr>
          <a:xfrm>
            <a:off x="4090390" y="1606636"/>
            <a:ext cx="8101610" cy="830997"/>
          </a:xfrm>
          <a:prstGeom prst="rect">
            <a:avLst/>
          </a:prstGeom>
          <a:solidFill>
            <a:schemeClr val="accent1">
              <a:lumMod val="40000"/>
              <a:lumOff val="60000"/>
            </a:schemeClr>
          </a:solidFill>
        </p:spPr>
        <p:txBody>
          <a:bodyPr wrap="square" rtlCol="0">
            <a:spAutoFit/>
          </a:bodyPr>
          <a:lstStyle/>
          <a:p>
            <a:pPr algn="ctr"/>
            <a:r>
              <a:rPr lang="en-GB" sz="2400" dirty="0" smtClean="0"/>
              <a:t>Intrinsic motivation is a </a:t>
            </a:r>
            <a:r>
              <a:rPr lang="en-GB" sz="2400" b="1" dirty="0" smtClean="0"/>
              <a:t>necessary condition </a:t>
            </a:r>
            <a:r>
              <a:rPr lang="en-GB" sz="2400" dirty="0" smtClean="0"/>
              <a:t>for successful rehabilitation</a:t>
            </a:r>
            <a:endParaRPr lang="en-GB" sz="2400" b="1" dirty="0"/>
          </a:p>
        </p:txBody>
      </p:sp>
    </p:spTree>
    <p:extLst>
      <p:ext uri="{BB962C8B-B14F-4D97-AF65-F5344CB8AC3E}">
        <p14:creationId xmlns:p14="http://schemas.microsoft.com/office/powerpoint/2010/main" val="112234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7079" y="1615016"/>
            <a:ext cx="5621113" cy="325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3331" y="1607850"/>
            <a:ext cx="5521647" cy="325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583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Take charge general\PCSmetanalysis.tif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7824" y="489857"/>
            <a:ext cx="8245433" cy="6184075"/>
          </a:xfrm>
          <a:prstGeom prst="rect">
            <a:avLst/>
          </a:prstGeom>
          <a:solidFill>
            <a:schemeClr val="bg1"/>
          </a:solidFill>
        </p:spPr>
      </p:pic>
      <p:sp>
        <p:nvSpPr>
          <p:cNvPr id="9" name="Rectangle 8"/>
          <p:cNvSpPr/>
          <p:nvPr/>
        </p:nvSpPr>
        <p:spPr>
          <a:xfrm>
            <a:off x="4263564" y="4096987"/>
            <a:ext cx="5533579" cy="1235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62CD77D-2B60-9D42-BA6C-6371383F85E9}"/>
              </a:ext>
            </a:extLst>
          </p:cNvPr>
          <p:cNvSpPr txBox="1"/>
          <p:nvPr/>
        </p:nvSpPr>
        <p:spPr>
          <a:xfrm>
            <a:off x="130630" y="504703"/>
            <a:ext cx="4821380" cy="646331"/>
          </a:xfrm>
          <a:prstGeom prst="rect">
            <a:avLst/>
          </a:prstGeom>
          <a:noFill/>
          <a:ln>
            <a:solidFill>
              <a:schemeClr val="tx1"/>
            </a:solidFill>
          </a:ln>
        </p:spPr>
        <p:txBody>
          <a:bodyPr wrap="square" rtlCol="0">
            <a:spAutoFit/>
          </a:bodyPr>
          <a:lstStyle/>
          <a:p>
            <a:pPr algn="l"/>
            <a:r>
              <a:rPr lang="en-US" dirty="0"/>
              <a:t>Maori and Pacific Stroke Study n = 172 RCT, 80% follow-up</a:t>
            </a:r>
          </a:p>
        </p:txBody>
      </p:sp>
      <p:sp>
        <p:nvSpPr>
          <p:cNvPr id="3" name="TextBox 2">
            <a:extLst>
              <a:ext uri="{FF2B5EF4-FFF2-40B4-BE49-F238E27FC236}">
                <a16:creationId xmlns:a16="http://schemas.microsoft.com/office/drawing/2014/main" id="{2CFF40DE-9C8A-F94D-BE5C-FF392913A8F0}"/>
              </a:ext>
            </a:extLst>
          </p:cNvPr>
          <p:cNvSpPr txBox="1"/>
          <p:nvPr/>
        </p:nvSpPr>
        <p:spPr>
          <a:xfrm>
            <a:off x="130630" y="1313392"/>
            <a:ext cx="4381994" cy="646331"/>
          </a:xfrm>
          <a:prstGeom prst="rect">
            <a:avLst/>
          </a:prstGeom>
          <a:noFill/>
          <a:ln>
            <a:solidFill>
              <a:schemeClr val="tx1"/>
            </a:solidFill>
          </a:ln>
        </p:spPr>
        <p:txBody>
          <a:bodyPr wrap="square" rtlCol="0">
            <a:spAutoFit/>
          </a:bodyPr>
          <a:lstStyle/>
          <a:p>
            <a:pPr algn="l"/>
            <a:r>
              <a:rPr lang="en-US" dirty="0"/>
              <a:t>Taking Charge after Stroke Study n = 400 RCT, &gt;99% follow-up</a:t>
            </a:r>
          </a:p>
        </p:txBody>
      </p:sp>
      <p:sp>
        <p:nvSpPr>
          <p:cNvPr id="4" name="TextBox 3">
            <a:extLst>
              <a:ext uri="{FF2B5EF4-FFF2-40B4-BE49-F238E27FC236}">
                <a16:creationId xmlns:a16="http://schemas.microsoft.com/office/drawing/2014/main" id="{3DC6C93F-47EB-EB4D-801E-A9E78502C6A4}"/>
              </a:ext>
            </a:extLst>
          </p:cNvPr>
          <p:cNvSpPr txBox="1"/>
          <p:nvPr/>
        </p:nvSpPr>
        <p:spPr>
          <a:xfrm>
            <a:off x="6096000" y="4483100"/>
            <a:ext cx="1828800" cy="369332"/>
          </a:xfrm>
          <a:prstGeom prst="rect">
            <a:avLst/>
          </a:prstGeom>
          <a:noFill/>
        </p:spPr>
        <p:txBody>
          <a:bodyPr wrap="square" rtlCol="0">
            <a:spAutoFit/>
          </a:bodyPr>
          <a:lstStyle/>
          <a:p>
            <a:pPr algn="l"/>
            <a:r>
              <a:rPr lang="en-US"/>
              <a:t>N = 572</a:t>
            </a:r>
          </a:p>
        </p:txBody>
      </p:sp>
      <p:sp>
        <p:nvSpPr>
          <p:cNvPr id="8" name="Bent Arrow 7"/>
          <p:cNvSpPr/>
          <p:nvPr/>
        </p:nvSpPr>
        <p:spPr>
          <a:xfrm rot="5400000">
            <a:off x="4978510" y="786525"/>
            <a:ext cx="1383914" cy="1436915"/>
          </a:xfrm>
          <a:prstGeom prst="bentArrow">
            <a:avLst>
              <a:gd name="adj1" fmla="val 7633"/>
              <a:gd name="adj2" fmla="val 7409"/>
              <a:gd name="adj3" fmla="val 23284"/>
              <a:gd name="adj4" fmla="val 4375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Bent Arrow 9"/>
          <p:cNvSpPr/>
          <p:nvPr/>
        </p:nvSpPr>
        <p:spPr>
          <a:xfrm rot="5400000">
            <a:off x="4038253" y="2090700"/>
            <a:ext cx="1637508" cy="688769"/>
          </a:xfrm>
          <a:prstGeom prst="bentArrow">
            <a:avLst>
              <a:gd name="adj1" fmla="val 12805"/>
              <a:gd name="adj2" fmla="val 20750"/>
              <a:gd name="adj3" fmla="val 34998"/>
              <a:gd name="adj4" fmla="val 5064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9913257" y="1636557"/>
            <a:ext cx="2140198" cy="1477328"/>
          </a:xfrm>
          <a:prstGeom prst="rect">
            <a:avLst/>
          </a:prstGeom>
          <a:noFill/>
          <a:ln>
            <a:solidFill>
              <a:schemeClr val="tx1"/>
            </a:solidFill>
          </a:ln>
        </p:spPr>
        <p:txBody>
          <a:bodyPr wrap="square" rtlCol="0">
            <a:spAutoFit/>
          </a:bodyPr>
          <a:lstStyle/>
          <a:p>
            <a:r>
              <a:rPr lang="en-GB" dirty="0"/>
              <a:t>SF36 measures health-related quality of life. MCID of the PCS in stroke = 2-3</a:t>
            </a:r>
          </a:p>
        </p:txBody>
      </p:sp>
      <p:sp>
        <p:nvSpPr>
          <p:cNvPr id="6" name="Slide Number Placeholder 5"/>
          <p:cNvSpPr>
            <a:spLocks noGrp="1"/>
          </p:cNvSpPr>
          <p:nvPr>
            <p:ph type="sldNum" sz="quarter" idx="12"/>
          </p:nvPr>
        </p:nvSpPr>
        <p:spPr/>
        <p:txBody>
          <a:bodyPr/>
          <a:lstStyle/>
          <a:p>
            <a:fld id="{4FAB73BC-B049-4115-A692-8D63A059BFB8}" type="slidenum">
              <a:rPr lang="en-US" smtClean="0"/>
              <a:pPr/>
              <a:t>21</a:t>
            </a:fld>
            <a:endParaRPr lang="en-US" dirty="0"/>
          </a:p>
        </p:txBody>
      </p:sp>
      <p:sp>
        <p:nvSpPr>
          <p:cNvPr id="7" name="TextBox 6"/>
          <p:cNvSpPr txBox="1"/>
          <p:nvPr/>
        </p:nvSpPr>
        <p:spPr>
          <a:xfrm>
            <a:off x="0" y="0"/>
            <a:ext cx="2660071" cy="461665"/>
          </a:xfrm>
          <a:prstGeom prst="rect">
            <a:avLst/>
          </a:prstGeom>
          <a:noFill/>
        </p:spPr>
        <p:txBody>
          <a:bodyPr wrap="square" rtlCol="0">
            <a:spAutoFit/>
          </a:bodyPr>
          <a:lstStyle/>
          <a:p>
            <a:r>
              <a:rPr lang="en-GB" sz="2400" dirty="0">
                <a:solidFill>
                  <a:schemeClr val="bg1"/>
                </a:solidFill>
              </a:rPr>
              <a:t>Quality of life</a:t>
            </a:r>
          </a:p>
        </p:txBody>
      </p:sp>
    </p:spTree>
    <p:extLst>
      <p:ext uri="{BB962C8B-B14F-4D97-AF65-F5344CB8AC3E}">
        <p14:creationId xmlns:p14="http://schemas.microsoft.com/office/powerpoint/2010/main" val="248322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8" grpId="0" animBg="1"/>
      <p:bldP spid="10"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Take charge general\mRSmetanalysis.tif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2057" y="1089561"/>
            <a:ext cx="7633195" cy="57248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53" y="486888"/>
            <a:ext cx="2850078" cy="369332"/>
          </a:xfrm>
          <a:prstGeom prst="rect">
            <a:avLst/>
          </a:prstGeom>
          <a:noFill/>
        </p:spPr>
        <p:txBody>
          <a:bodyPr wrap="square" rtlCol="0">
            <a:spAutoFit/>
          </a:bodyPr>
          <a:lstStyle/>
          <a:p>
            <a:r>
              <a:rPr lang="en-GB" dirty="0"/>
              <a:t>Independence</a:t>
            </a:r>
          </a:p>
        </p:txBody>
      </p:sp>
      <p:sp>
        <p:nvSpPr>
          <p:cNvPr id="3" name="Rectangle 2"/>
          <p:cNvSpPr/>
          <p:nvPr/>
        </p:nvSpPr>
        <p:spPr>
          <a:xfrm>
            <a:off x="4251366" y="4417621"/>
            <a:ext cx="7671460" cy="1151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322130" y="1089561"/>
            <a:ext cx="2600696" cy="2031325"/>
          </a:xfrm>
          <a:prstGeom prst="rect">
            <a:avLst/>
          </a:prstGeom>
          <a:noFill/>
          <a:ln>
            <a:solidFill>
              <a:schemeClr val="tx1"/>
            </a:solidFill>
          </a:ln>
        </p:spPr>
        <p:txBody>
          <a:bodyPr wrap="square" rtlCol="0">
            <a:spAutoFit/>
          </a:bodyPr>
          <a:lstStyle/>
          <a:p>
            <a:r>
              <a:rPr lang="en-GB" dirty="0"/>
              <a:t>Modified Rankin Score (</a:t>
            </a:r>
            <a:r>
              <a:rPr lang="en-GB" dirty="0" err="1"/>
              <a:t>mRS</a:t>
            </a:r>
            <a:r>
              <a:rPr lang="en-GB" dirty="0"/>
              <a:t>) measures ‘functional outcome’; scores 0-2 = independent; 3-5 increasing levels of dependence</a:t>
            </a:r>
          </a:p>
        </p:txBody>
      </p:sp>
      <p:sp>
        <p:nvSpPr>
          <p:cNvPr id="5" name="TextBox 4"/>
          <p:cNvSpPr txBox="1"/>
          <p:nvPr/>
        </p:nvSpPr>
        <p:spPr>
          <a:xfrm>
            <a:off x="9215252" y="4515569"/>
            <a:ext cx="2600696" cy="923330"/>
          </a:xfrm>
          <a:prstGeom prst="rect">
            <a:avLst/>
          </a:prstGeom>
          <a:noFill/>
          <a:ln>
            <a:solidFill>
              <a:schemeClr val="tx1"/>
            </a:solidFill>
          </a:ln>
        </p:spPr>
        <p:txBody>
          <a:bodyPr wrap="square" rtlCol="0">
            <a:spAutoFit/>
          </a:bodyPr>
          <a:lstStyle/>
          <a:p>
            <a:r>
              <a:rPr lang="en-GB" dirty="0"/>
              <a:t>NNT for 1 more person to be independent at 12 months = 7.9</a:t>
            </a:r>
          </a:p>
        </p:txBody>
      </p:sp>
      <p:sp>
        <p:nvSpPr>
          <p:cNvPr id="6" name="Slide Number Placeholder 5"/>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381322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Take charge general\Boxplot SF36 PCS by allocation.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2000" y="1340555"/>
            <a:ext cx="8276168" cy="5517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6FA961-2FAF-ED45-9019-A6206D224A2C}"/>
              </a:ext>
            </a:extLst>
          </p:cNvPr>
          <p:cNvSpPr txBox="1"/>
          <p:nvPr/>
        </p:nvSpPr>
        <p:spPr>
          <a:xfrm>
            <a:off x="5181600" y="2567516"/>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a16="http://schemas.microsoft.com/office/drawing/2014/main" id="{219C0667-B86C-E448-9183-D72E40E88625}"/>
              </a:ext>
            </a:extLst>
          </p:cNvPr>
          <p:cNvSpPr txBox="1"/>
          <p:nvPr/>
        </p:nvSpPr>
        <p:spPr>
          <a:xfrm>
            <a:off x="694264" y="658947"/>
            <a:ext cx="4830235" cy="523220"/>
          </a:xfrm>
          <a:prstGeom prst="rect">
            <a:avLst/>
          </a:prstGeom>
          <a:noFill/>
        </p:spPr>
        <p:txBody>
          <a:bodyPr wrap="square" rtlCol="0">
            <a:spAutoFit/>
          </a:bodyPr>
          <a:lstStyle/>
          <a:p>
            <a:pPr algn="l"/>
            <a:r>
              <a:rPr lang="en-US" sz="2800"/>
              <a:t>2 sessions better than 1</a:t>
            </a:r>
          </a:p>
        </p:txBody>
      </p:sp>
      <p:sp>
        <p:nvSpPr>
          <p:cNvPr id="5" name="Curved Left Arrow 4"/>
          <p:cNvSpPr/>
          <p:nvPr/>
        </p:nvSpPr>
        <p:spPr>
          <a:xfrm rot="16200000">
            <a:off x="5290462" y="1244640"/>
            <a:ext cx="724394" cy="19713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4952010" y="1543792"/>
            <a:ext cx="1389413" cy="369332"/>
          </a:xfrm>
          <a:prstGeom prst="rect">
            <a:avLst/>
          </a:prstGeom>
          <a:noFill/>
        </p:spPr>
        <p:txBody>
          <a:bodyPr wrap="square" rtlCol="0">
            <a:spAutoFit/>
          </a:bodyPr>
          <a:lstStyle/>
          <a:p>
            <a:r>
              <a:rPr lang="en-GB" dirty="0"/>
              <a:t>+ 2 points</a:t>
            </a:r>
          </a:p>
        </p:txBody>
      </p:sp>
      <p:sp>
        <p:nvSpPr>
          <p:cNvPr id="8" name="Curved Left Arrow 7"/>
          <p:cNvSpPr/>
          <p:nvPr/>
        </p:nvSpPr>
        <p:spPr>
          <a:xfrm rot="16200000">
            <a:off x="7333507" y="1257112"/>
            <a:ext cx="724394" cy="19713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7230093" y="1545173"/>
            <a:ext cx="1389413" cy="369332"/>
          </a:xfrm>
          <a:prstGeom prst="rect">
            <a:avLst/>
          </a:prstGeom>
          <a:noFill/>
        </p:spPr>
        <p:txBody>
          <a:bodyPr wrap="square" rtlCol="0">
            <a:spAutoFit/>
          </a:bodyPr>
          <a:lstStyle/>
          <a:p>
            <a:r>
              <a:rPr lang="en-GB" dirty="0"/>
              <a:t>+ 2 points</a:t>
            </a:r>
          </a:p>
        </p:txBody>
      </p:sp>
      <p:sp>
        <p:nvSpPr>
          <p:cNvPr id="4" name="TextBox 3"/>
          <p:cNvSpPr txBox="1"/>
          <p:nvPr/>
        </p:nvSpPr>
        <p:spPr>
          <a:xfrm>
            <a:off x="9357756" y="2242763"/>
            <a:ext cx="2078182" cy="369332"/>
          </a:xfrm>
          <a:prstGeom prst="rect">
            <a:avLst/>
          </a:prstGeom>
          <a:noFill/>
          <a:ln>
            <a:solidFill>
              <a:schemeClr val="tx1"/>
            </a:solidFill>
          </a:ln>
        </p:spPr>
        <p:txBody>
          <a:bodyPr wrap="square" rtlCol="0">
            <a:spAutoFit/>
          </a:bodyPr>
          <a:lstStyle/>
          <a:p>
            <a:r>
              <a:rPr lang="en-GB" dirty="0"/>
              <a:t>3 or 4 sessions?</a:t>
            </a:r>
          </a:p>
        </p:txBody>
      </p:sp>
      <p:sp>
        <p:nvSpPr>
          <p:cNvPr id="10" name="Curved Left Arrow 9"/>
          <p:cNvSpPr/>
          <p:nvPr/>
        </p:nvSpPr>
        <p:spPr>
          <a:xfrm rot="16200000">
            <a:off x="9271254" y="999414"/>
            <a:ext cx="579129" cy="18826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pPr/>
              <a:t>23</a:t>
            </a:fld>
            <a:endParaRPr lang="en-US" dirty="0"/>
          </a:p>
        </p:txBody>
      </p:sp>
      <p:sp>
        <p:nvSpPr>
          <p:cNvPr id="11" name="TextBox 10">
            <a:extLst>
              <a:ext uri="{FF2B5EF4-FFF2-40B4-BE49-F238E27FC236}">
                <a16:creationId xmlns:a16="http://schemas.microsoft.com/office/drawing/2014/main" id="{0778E55A-4CF2-4B56-A519-7A4AC471805A}"/>
              </a:ext>
            </a:extLst>
          </p:cNvPr>
          <p:cNvSpPr txBox="1"/>
          <p:nvPr/>
        </p:nvSpPr>
        <p:spPr>
          <a:xfrm>
            <a:off x="6096000" y="6424551"/>
            <a:ext cx="1444831" cy="400110"/>
          </a:xfrm>
          <a:prstGeom prst="rect">
            <a:avLst/>
          </a:prstGeom>
          <a:solidFill>
            <a:schemeClr val="bg1"/>
          </a:solidFill>
        </p:spPr>
        <p:txBody>
          <a:bodyPr wrap="square" rtlCol="0">
            <a:spAutoFit/>
          </a:bodyPr>
          <a:lstStyle/>
          <a:p>
            <a:r>
              <a:rPr lang="en-GB" sz="2000" dirty="0"/>
              <a:t>1 session</a:t>
            </a:r>
          </a:p>
        </p:txBody>
      </p:sp>
      <p:sp>
        <p:nvSpPr>
          <p:cNvPr id="13" name="TextBox 12">
            <a:extLst>
              <a:ext uri="{FF2B5EF4-FFF2-40B4-BE49-F238E27FC236}">
                <a16:creationId xmlns:a16="http://schemas.microsoft.com/office/drawing/2014/main" id="{34720318-D258-414A-8238-270CF0AAA42E}"/>
              </a:ext>
            </a:extLst>
          </p:cNvPr>
          <p:cNvSpPr txBox="1"/>
          <p:nvPr/>
        </p:nvSpPr>
        <p:spPr>
          <a:xfrm>
            <a:off x="7958940" y="6453680"/>
            <a:ext cx="1444831" cy="400110"/>
          </a:xfrm>
          <a:prstGeom prst="rect">
            <a:avLst/>
          </a:prstGeom>
          <a:solidFill>
            <a:schemeClr val="bg1"/>
          </a:solidFill>
        </p:spPr>
        <p:txBody>
          <a:bodyPr wrap="square" rtlCol="0">
            <a:spAutoFit/>
          </a:bodyPr>
          <a:lstStyle/>
          <a:p>
            <a:r>
              <a:rPr lang="en-GB" sz="2000" dirty="0"/>
              <a:t>2 sessions</a:t>
            </a:r>
          </a:p>
        </p:txBody>
      </p:sp>
    </p:spTree>
    <p:extLst>
      <p:ext uri="{BB962C8B-B14F-4D97-AF65-F5344CB8AC3E}">
        <p14:creationId xmlns:p14="http://schemas.microsoft.com/office/powerpoint/2010/main" val="366197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4"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
            </a:r>
            <a:r>
              <a:rPr lang="en-GB"/>
              <a:t>But </a:t>
            </a:r>
            <a:r>
              <a:rPr lang="en-GB" dirty="0"/>
              <a:t>we are doing </a:t>
            </a:r>
            <a:r>
              <a:rPr lang="en-GB"/>
              <a:t>this already</a:t>
            </a:r>
            <a:r>
              <a:rPr lang="en-US"/>
              <a:t>”</a:t>
            </a:r>
            <a:endParaRPr lang="en-GB" dirty="0"/>
          </a:p>
        </p:txBody>
      </p:sp>
      <p:sp>
        <p:nvSpPr>
          <p:cNvPr id="3" name="Content Placeholder 2"/>
          <p:cNvSpPr>
            <a:spLocks noGrp="1"/>
          </p:cNvSpPr>
          <p:nvPr>
            <p:ph idx="1"/>
          </p:nvPr>
        </p:nvSpPr>
        <p:spPr>
          <a:xfrm>
            <a:off x="609600" y="1600200"/>
            <a:ext cx="5962650" cy="4876800"/>
          </a:xfrm>
        </p:spPr>
        <p:txBody>
          <a:bodyPr/>
          <a:lstStyle/>
          <a:p>
            <a:r>
              <a:rPr lang="en-US" dirty="0"/>
              <a:t>Probably not</a:t>
            </a:r>
            <a:endParaRPr lang="en-GB" dirty="0"/>
          </a:p>
          <a:p>
            <a:r>
              <a:rPr lang="en-GB" dirty="0" smtClean="0"/>
              <a:t>Review</a:t>
            </a:r>
            <a:r>
              <a:rPr lang="en-GB" dirty="0"/>
              <a:t>: </a:t>
            </a:r>
          </a:p>
          <a:p>
            <a:pPr lvl="1"/>
            <a:r>
              <a:rPr lang="en-GB" dirty="0" err="1"/>
              <a:t>Rosewilliam</a:t>
            </a:r>
            <a:r>
              <a:rPr lang="en-GB" dirty="0"/>
              <a:t> S, </a:t>
            </a:r>
            <a:r>
              <a:rPr lang="en-GB" dirty="0" err="1"/>
              <a:t>Roskell</a:t>
            </a:r>
            <a:r>
              <a:rPr lang="en-GB" dirty="0"/>
              <a:t> C, </a:t>
            </a:r>
            <a:r>
              <a:rPr lang="en-GB" dirty="0" err="1"/>
              <a:t>Pandyan</a:t>
            </a:r>
            <a:r>
              <a:rPr lang="en-GB" dirty="0"/>
              <a:t> A. (2011). A systematic review and synthesis of the quantitative and qualitative evidence behind patient-</a:t>
            </a:r>
            <a:r>
              <a:rPr lang="en-GB" dirty="0" err="1"/>
              <a:t>centered</a:t>
            </a:r>
            <a:r>
              <a:rPr lang="en-GB" dirty="0"/>
              <a:t> goal setting in stroke rehabilitation. </a:t>
            </a:r>
            <a:r>
              <a:rPr lang="en-GB" dirty="0" err="1"/>
              <a:t>Clin</a:t>
            </a:r>
            <a:r>
              <a:rPr lang="en-GB" dirty="0"/>
              <a:t> </a:t>
            </a:r>
            <a:r>
              <a:rPr lang="en-GB" dirty="0" err="1"/>
              <a:t>Rehabil</a:t>
            </a:r>
            <a:r>
              <a:rPr lang="en-GB" dirty="0"/>
              <a:t>, 2011;25,:501–14</a:t>
            </a:r>
          </a:p>
          <a:p>
            <a:endParaRPr lang="en-GB" dirty="0"/>
          </a:p>
        </p:txBody>
      </p:sp>
      <p:pic>
        <p:nvPicPr>
          <p:cNvPr id="4" name="Picture 4">
            <a:extLst>
              <a:ext uri="{FF2B5EF4-FFF2-40B4-BE49-F238E27FC236}">
                <a16:creationId xmlns:a16="http://schemas.microsoft.com/office/drawing/2014/main" id="{D5D328EE-5940-5041-8975-3012461EC8AA}"/>
              </a:ext>
            </a:extLst>
          </p:cNvPr>
          <p:cNvPicPr>
            <a:picLocks noChangeAspect="1"/>
          </p:cNvPicPr>
          <p:nvPr/>
        </p:nvPicPr>
        <p:blipFill>
          <a:blip r:embed="rId3"/>
          <a:stretch>
            <a:fillRect/>
          </a:stretch>
        </p:blipFill>
        <p:spPr>
          <a:xfrm>
            <a:off x="8104717" y="1411387"/>
            <a:ext cx="3304116" cy="4388279"/>
          </a:xfrm>
          <a:prstGeom prst="rect">
            <a:avLst/>
          </a:prstGeom>
        </p:spPr>
      </p:pic>
      <p:sp>
        <p:nvSpPr>
          <p:cNvPr id="6" name="TextBox 5">
            <a:extLst>
              <a:ext uri="{FF2B5EF4-FFF2-40B4-BE49-F238E27FC236}">
                <a16:creationId xmlns:a16="http://schemas.microsoft.com/office/drawing/2014/main" id="{B9408A1F-8857-384C-80B0-64F8945FEC19}"/>
              </a:ext>
            </a:extLst>
          </p:cNvPr>
          <p:cNvSpPr txBox="1"/>
          <p:nvPr/>
        </p:nvSpPr>
        <p:spPr>
          <a:xfrm>
            <a:off x="8104717" y="5801380"/>
            <a:ext cx="3039533" cy="523220"/>
          </a:xfrm>
          <a:prstGeom prst="rect">
            <a:avLst/>
          </a:prstGeom>
          <a:noFill/>
        </p:spPr>
        <p:txBody>
          <a:bodyPr wrap="square" rtlCol="0">
            <a:spAutoFit/>
          </a:bodyPr>
          <a:lstStyle/>
          <a:p>
            <a:pPr algn="l"/>
            <a:r>
              <a:rPr lang="en-US" sz="2800"/>
              <a:t>The clipboard test</a:t>
            </a:r>
          </a:p>
        </p:txBody>
      </p:sp>
      <p:sp>
        <p:nvSpPr>
          <p:cNvPr id="5" name="Slide Number Placeholder 4"/>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136649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t>Traditional goal-setting</a:t>
            </a:r>
            <a:r>
              <a:rPr lang="en-US"/>
              <a:t> vs Take Charge</a:t>
            </a:r>
            <a:endParaRPr lang="en-NZ" dirty="0"/>
          </a:p>
        </p:txBody>
      </p:sp>
      <p:graphicFrame>
        <p:nvGraphicFramePr>
          <p:cNvPr id="4" name="Content Placeholder 3"/>
          <p:cNvGraphicFramePr>
            <a:graphicFrameLocks noGrp="1"/>
          </p:cNvGraphicFramePr>
          <p:nvPr>
            <p:ph idx="1"/>
          </p:nvPr>
        </p:nvGraphicFramePr>
        <p:xfrm>
          <a:off x="1141148" y="1952837"/>
          <a:ext cx="9998074" cy="3566160"/>
        </p:xfrm>
        <a:graphic>
          <a:graphicData uri="http://schemas.openxmlformats.org/drawingml/2006/table">
            <a:tbl>
              <a:tblPr firstRow="1" bandRow="1">
                <a:tableStyleId>{5C22544A-7EE6-4342-B048-85BDC9FD1C3A}</a:tableStyleId>
              </a:tblPr>
              <a:tblGrid>
                <a:gridCol w="4999037">
                  <a:extLst>
                    <a:ext uri="{9D8B030D-6E8A-4147-A177-3AD203B41FA5}">
                      <a16:colId xmlns:a16="http://schemas.microsoft.com/office/drawing/2014/main" val="20000"/>
                    </a:ext>
                  </a:extLst>
                </a:gridCol>
                <a:gridCol w="4999037">
                  <a:extLst>
                    <a:ext uri="{9D8B030D-6E8A-4147-A177-3AD203B41FA5}">
                      <a16:colId xmlns:a16="http://schemas.microsoft.com/office/drawing/2014/main" val="20001"/>
                    </a:ext>
                  </a:extLst>
                </a:gridCol>
              </a:tblGrid>
              <a:tr h="325355">
                <a:tc>
                  <a:txBody>
                    <a:bodyPr/>
                    <a:lstStyle/>
                    <a:p>
                      <a:r>
                        <a:rPr lang="en-NZ" dirty="0"/>
                        <a:t>Traditional Goal</a:t>
                      </a:r>
                      <a:r>
                        <a:rPr lang="en-NZ" baseline="0" dirty="0"/>
                        <a:t> setting</a:t>
                      </a:r>
                      <a:endParaRPr lang="en-NZ" dirty="0"/>
                    </a:p>
                  </a:txBody>
                  <a:tcPr/>
                </a:tc>
                <a:tc>
                  <a:txBody>
                    <a:bodyPr/>
                    <a:lstStyle/>
                    <a:p>
                      <a:r>
                        <a:rPr lang="en-NZ" dirty="0"/>
                        <a:t>Take</a:t>
                      </a:r>
                      <a:r>
                        <a:rPr lang="en-NZ" baseline="0" dirty="0"/>
                        <a:t> Charge</a:t>
                      </a:r>
                      <a:endParaRPr lang="en-NZ" dirty="0"/>
                    </a:p>
                  </a:txBody>
                  <a:tcPr/>
                </a:tc>
                <a:extLst>
                  <a:ext uri="{0D108BD9-81ED-4DB2-BD59-A6C34878D82A}">
                    <a16:rowId xmlns:a16="http://schemas.microsoft.com/office/drawing/2014/main" val="10000"/>
                  </a:ext>
                </a:extLst>
              </a:tr>
              <a:tr h="325355">
                <a:tc>
                  <a:txBody>
                    <a:bodyPr/>
                    <a:lstStyle/>
                    <a:p>
                      <a:r>
                        <a:rPr lang="en-NZ" dirty="0"/>
                        <a:t>Generic</a:t>
                      </a:r>
                      <a:r>
                        <a:rPr lang="en-NZ" baseline="0" dirty="0"/>
                        <a:t> goals tailored to the individual</a:t>
                      </a:r>
                      <a:endParaRPr lang="en-NZ" dirty="0"/>
                    </a:p>
                  </a:txBody>
                  <a:tcPr/>
                </a:tc>
                <a:tc>
                  <a:txBody>
                    <a:bodyPr/>
                    <a:lstStyle/>
                    <a:p>
                      <a:r>
                        <a:rPr lang="en-NZ" dirty="0"/>
                        <a:t>Completely personal</a:t>
                      </a:r>
                    </a:p>
                  </a:txBody>
                  <a:tcPr/>
                </a:tc>
                <a:extLst>
                  <a:ext uri="{0D108BD9-81ED-4DB2-BD59-A6C34878D82A}">
                    <a16:rowId xmlns:a16="http://schemas.microsoft.com/office/drawing/2014/main" val="10001"/>
                  </a:ext>
                </a:extLst>
              </a:tr>
              <a:tr h="325355">
                <a:tc>
                  <a:txBody>
                    <a:bodyPr/>
                    <a:lstStyle/>
                    <a:p>
                      <a:r>
                        <a:rPr lang="en-NZ" dirty="0"/>
                        <a:t>Structured</a:t>
                      </a:r>
                    </a:p>
                  </a:txBody>
                  <a:tcPr/>
                </a:tc>
                <a:tc>
                  <a:txBody>
                    <a:bodyPr/>
                    <a:lstStyle/>
                    <a:p>
                      <a:r>
                        <a:rPr lang="en-NZ" dirty="0"/>
                        <a:t>Loosely structured</a:t>
                      </a:r>
                    </a:p>
                  </a:txBody>
                  <a:tcPr/>
                </a:tc>
                <a:extLst>
                  <a:ext uri="{0D108BD9-81ED-4DB2-BD59-A6C34878D82A}">
                    <a16:rowId xmlns:a16="http://schemas.microsoft.com/office/drawing/2014/main" val="10002"/>
                  </a:ext>
                </a:extLst>
              </a:tr>
              <a:tr h="325355">
                <a:tc>
                  <a:txBody>
                    <a:bodyPr/>
                    <a:lstStyle/>
                    <a:p>
                      <a:r>
                        <a:rPr lang="en-NZ" dirty="0"/>
                        <a:t>Teacher/coach/counsellor</a:t>
                      </a:r>
                    </a:p>
                  </a:txBody>
                  <a:tcPr/>
                </a:tc>
                <a:tc>
                  <a:txBody>
                    <a:bodyPr/>
                    <a:lstStyle/>
                    <a:p>
                      <a:r>
                        <a:rPr lang="en-NZ" dirty="0"/>
                        <a:t>Reflecting the person’s own thoughts</a:t>
                      </a:r>
                    </a:p>
                  </a:txBody>
                  <a:tcPr/>
                </a:tc>
                <a:extLst>
                  <a:ext uri="{0D108BD9-81ED-4DB2-BD59-A6C34878D82A}">
                    <a16:rowId xmlns:a16="http://schemas.microsoft.com/office/drawing/2014/main" val="10003"/>
                  </a:ext>
                </a:extLst>
              </a:tr>
              <a:tr h="325355">
                <a:tc>
                  <a:txBody>
                    <a:bodyPr/>
                    <a:lstStyle/>
                    <a:p>
                      <a:r>
                        <a:rPr lang="en-NZ" dirty="0"/>
                        <a:t>Clinician talking</a:t>
                      </a:r>
                    </a:p>
                  </a:txBody>
                  <a:tcPr/>
                </a:tc>
                <a:tc>
                  <a:txBody>
                    <a:bodyPr/>
                    <a:lstStyle/>
                    <a:p>
                      <a:r>
                        <a:rPr lang="en-NZ" dirty="0"/>
                        <a:t>Facilitator listening, not talking</a:t>
                      </a:r>
                    </a:p>
                  </a:txBody>
                  <a:tcPr/>
                </a:tc>
                <a:extLst>
                  <a:ext uri="{0D108BD9-81ED-4DB2-BD59-A6C34878D82A}">
                    <a16:rowId xmlns:a16="http://schemas.microsoft.com/office/drawing/2014/main" val="10007"/>
                  </a:ext>
                </a:extLst>
              </a:tr>
              <a:tr h="325355">
                <a:tc>
                  <a:txBody>
                    <a:bodyPr/>
                    <a:lstStyle/>
                    <a:p>
                      <a:r>
                        <a:rPr lang="en-NZ"/>
                        <a:t>Focus on what is do-able</a:t>
                      </a:r>
                      <a:endParaRPr lang="en-NZ" dirty="0"/>
                    </a:p>
                  </a:txBody>
                  <a:tcPr/>
                </a:tc>
                <a:tc>
                  <a:txBody>
                    <a:bodyPr/>
                    <a:lstStyle/>
                    <a:p>
                      <a:r>
                        <a:rPr lang="en-NZ" dirty="0"/>
                        <a:t>Focus on what the person wants</a:t>
                      </a:r>
                    </a:p>
                  </a:txBody>
                  <a:tcPr/>
                </a:tc>
                <a:extLst>
                  <a:ext uri="{0D108BD9-81ED-4DB2-BD59-A6C34878D82A}">
                    <a16:rowId xmlns:a16="http://schemas.microsoft.com/office/drawing/2014/main" val="10004"/>
                  </a:ext>
                </a:extLst>
              </a:tr>
              <a:tr h="325355">
                <a:tc>
                  <a:txBody>
                    <a:bodyPr/>
                    <a:lstStyle/>
                    <a:p>
                      <a:r>
                        <a:rPr lang="en-NZ" dirty="0"/>
                        <a:t>Complete plan of future action</a:t>
                      </a:r>
                    </a:p>
                  </a:txBody>
                  <a:tcPr/>
                </a:tc>
                <a:tc>
                  <a:txBody>
                    <a:bodyPr/>
                    <a:lstStyle/>
                    <a:p>
                      <a:r>
                        <a:rPr lang="en-NZ" dirty="0"/>
                        <a:t>No written plan at the end of a session  is OK</a:t>
                      </a:r>
                    </a:p>
                  </a:txBody>
                  <a:tcPr/>
                </a:tc>
                <a:extLst>
                  <a:ext uri="{0D108BD9-81ED-4DB2-BD59-A6C34878D82A}">
                    <a16:rowId xmlns:a16="http://schemas.microsoft.com/office/drawing/2014/main" val="10005"/>
                  </a:ext>
                </a:extLst>
              </a:tr>
              <a:tr h="325355">
                <a:tc>
                  <a:txBody>
                    <a:bodyPr/>
                    <a:lstStyle/>
                    <a:p>
                      <a:r>
                        <a:rPr lang="en-NZ" dirty="0"/>
                        <a:t>‘</a:t>
                      </a:r>
                      <a:r>
                        <a:rPr lang="en-NZ"/>
                        <a:t>SMART’</a:t>
                      </a:r>
                      <a:r>
                        <a:rPr lang="en-US"/>
                        <a:t> (</a:t>
                      </a:r>
                      <a:r>
                        <a:rPr lang="en-US" sz="1400"/>
                        <a:t>Specific/Measurable/Achievable/Realistic/Timed)</a:t>
                      </a:r>
                      <a:endParaRPr lang="en-NZ" sz="1400" dirty="0"/>
                    </a:p>
                  </a:txBody>
                  <a:tcPr/>
                </a:tc>
                <a:tc>
                  <a:txBody>
                    <a:bodyPr/>
                    <a:lstStyle/>
                    <a:p>
                      <a:r>
                        <a:rPr lang="en-NZ" dirty="0"/>
                        <a:t>Anti-SMART</a:t>
                      </a:r>
                    </a:p>
                  </a:txBody>
                  <a:tcPr/>
                </a:tc>
                <a:extLst>
                  <a:ext uri="{0D108BD9-81ED-4DB2-BD59-A6C34878D82A}">
                    <a16:rowId xmlns:a16="http://schemas.microsoft.com/office/drawing/2014/main" val="10006"/>
                  </a:ext>
                </a:extLst>
              </a:tr>
              <a:tr h="325355">
                <a:tc>
                  <a:txBody>
                    <a:bodyPr/>
                    <a:lstStyle/>
                    <a:p>
                      <a:r>
                        <a:rPr lang="en-US" dirty="0"/>
                        <a:t>Time limited (often 45 min)</a:t>
                      </a:r>
                      <a:endParaRPr lang="en-NZ" dirty="0"/>
                    </a:p>
                  </a:txBody>
                  <a:tcPr/>
                </a:tc>
                <a:tc>
                  <a:txBody>
                    <a:bodyPr/>
                    <a:lstStyle/>
                    <a:p>
                      <a:r>
                        <a:rPr lang="en-US" dirty="0"/>
                        <a:t>No time limit (often 45</a:t>
                      </a:r>
                      <a:r>
                        <a:rPr lang="en-US" baseline="0" dirty="0"/>
                        <a:t> – 90 minutes</a:t>
                      </a:r>
                      <a:r>
                        <a:rPr lang="en-US" dirty="0"/>
                        <a:t>)</a:t>
                      </a:r>
                      <a:endParaRPr lang="en-NZ" dirty="0"/>
                    </a:p>
                  </a:txBody>
                  <a:tcPr/>
                </a:tc>
                <a:extLst>
                  <a:ext uri="{0D108BD9-81ED-4DB2-BD59-A6C34878D82A}">
                    <a16:rowId xmlns:a16="http://schemas.microsoft.com/office/drawing/2014/main" val="65883059"/>
                  </a:ext>
                </a:extLst>
              </a:tr>
            </a:tbl>
          </a:graphicData>
        </a:graphic>
      </p:graphicFrame>
      <p:sp>
        <p:nvSpPr>
          <p:cNvPr id="3" name="Rectangle 2">
            <a:extLst>
              <a:ext uri="{FF2B5EF4-FFF2-40B4-BE49-F238E27FC236}">
                <a16:creationId xmlns:a16="http://schemas.microsoft.com/office/drawing/2014/main" id="{F31C9941-586A-5B4D-8C09-1BDECAD51F45}"/>
              </a:ext>
            </a:extLst>
          </p:cNvPr>
          <p:cNvSpPr/>
          <p:nvPr/>
        </p:nvSpPr>
        <p:spPr>
          <a:xfrm>
            <a:off x="1185333" y="3063834"/>
            <a:ext cx="9909704" cy="6720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9E4A52-2B3F-2D43-916A-79758E490A82}"/>
              </a:ext>
            </a:extLst>
          </p:cNvPr>
          <p:cNvSpPr/>
          <p:nvPr/>
        </p:nvSpPr>
        <p:spPr>
          <a:xfrm>
            <a:off x="1185333" y="4493682"/>
            <a:ext cx="9998074" cy="11256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16087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Take Charge is anti-SMART</a:t>
            </a:r>
          </a:p>
        </p:txBody>
      </p:sp>
      <p:sp>
        <p:nvSpPr>
          <p:cNvPr id="3" name="Content Placeholder 2"/>
          <p:cNvSpPr>
            <a:spLocks noGrp="1"/>
          </p:cNvSpPr>
          <p:nvPr>
            <p:ph sz="half" idx="1"/>
          </p:nvPr>
        </p:nvSpPr>
        <p:spPr/>
        <p:txBody>
          <a:bodyPr/>
          <a:lstStyle/>
          <a:p>
            <a:r>
              <a:rPr lang="en-GB" dirty="0"/>
              <a:t>S  -  specific</a:t>
            </a:r>
          </a:p>
          <a:p>
            <a:r>
              <a:rPr lang="en-GB" dirty="0"/>
              <a:t>M  -  measurable</a:t>
            </a:r>
          </a:p>
          <a:p>
            <a:r>
              <a:rPr lang="en-GB" dirty="0"/>
              <a:t>A  -  achievable</a:t>
            </a:r>
          </a:p>
          <a:p>
            <a:r>
              <a:rPr lang="en-GB" dirty="0"/>
              <a:t>R  -  realistic (relevant)</a:t>
            </a:r>
          </a:p>
          <a:p>
            <a:r>
              <a:rPr lang="en-GB" dirty="0"/>
              <a:t>T  -  time-related</a:t>
            </a:r>
          </a:p>
          <a:p>
            <a:endParaRPr lang="en-GB" dirty="0"/>
          </a:p>
        </p:txBody>
      </p:sp>
      <p:pic>
        <p:nvPicPr>
          <p:cNvPr id="2050"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781964" y="2286231"/>
            <a:ext cx="5384800" cy="282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4023172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7876" y="5125738"/>
            <a:ext cx="2140356" cy="1384995"/>
          </a:xfrm>
          <a:prstGeom prst="rect">
            <a:avLst/>
          </a:prstGeom>
          <a:noFill/>
          <a:ln>
            <a:solidFill>
              <a:schemeClr val="tx1"/>
            </a:solidFill>
          </a:ln>
        </p:spPr>
        <p:txBody>
          <a:bodyPr wrap="square" rtlCol="0">
            <a:spAutoFit/>
          </a:bodyPr>
          <a:lstStyle/>
          <a:p>
            <a:r>
              <a:rPr lang="en-GB" sz="2400" b="1" dirty="0">
                <a:solidFill>
                  <a:srgbClr val="FF0000"/>
                </a:solidFill>
              </a:rPr>
              <a:t>Take Charge</a:t>
            </a:r>
          </a:p>
          <a:p>
            <a:r>
              <a:rPr lang="en-GB" sz="2000" dirty="0">
                <a:solidFill>
                  <a:srgbClr val="FF0000"/>
                </a:solidFill>
              </a:rPr>
              <a:t>Improving intrinsic motivation</a:t>
            </a:r>
          </a:p>
        </p:txBody>
      </p:sp>
      <p:sp>
        <p:nvSpPr>
          <p:cNvPr id="12" name="Bent Arrow 11"/>
          <p:cNvSpPr/>
          <p:nvPr/>
        </p:nvSpPr>
        <p:spPr>
          <a:xfrm rot="16200000">
            <a:off x="8227767" y="4760710"/>
            <a:ext cx="760089" cy="2840130"/>
          </a:xfrm>
          <a:prstGeom prst="bentArrow">
            <a:avLst>
              <a:gd name="adj1" fmla="val 11490"/>
              <a:gd name="adj2" fmla="val 2500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extBox 1"/>
          <p:cNvSpPr txBox="1"/>
          <p:nvPr/>
        </p:nvSpPr>
        <p:spPr>
          <a:xfrm>
            <a:off x="10706183" y="1395042"/>
            <a:ext cx="1401288" cy="369332"/>
          </a:xfrm>
          <a:prstGeom prst="rect">
            <a:avLst/>
          </a:prstGeom>
          <a:noFill/>
          <a:ln>
            <a:solidFill>
              <a:schemeClr val="tx1"/>
            </a:solidFill>
          </a:ln>
        </p:spPr>
        <p:txBody>
          <a:bodyPr wrap="square" rtlCol="0">
            <a:spAutoFit/>
          </a:bodyPr>
          <a:lstStyle/>
          <a:p>
            <a:r>
              <a:rPr lang="en-GB" dirty="0"/>
              <a:t>SF36 ↑10%</a:t>
            </a:r>
          </a:p>
        </p:txBody>
      </p:sp>
      <p:sp>
        <p:nvSpPr>
          <p:cNvPr id="14" name="TextBox 13"/>
          <p:cNvSpPr txBox="1"/>
          <p:nvPr/>
        </p:nvSpPr>
        <p:spPr>
          <a:xfrm>
            <a:off x="8540919" y="817720"/>
            <a:ext cx="2208806" cy="646331"/>
          </a:xfrm>
          <a:prstGeom prst="rect">
            <a:avLst/>
          </a:prstGeom>
          <a:noFill/>
          <a:ln>
            <a:solidFill>
              <a:schemeClr val="tx1"/>
            </a:solidFill>
          </a:ln>
        </p:spPr>
        <p:txBody>
          <a:bodyPr wrap="square" rtlCol="0">
            <a:spAutoFit/>
          </a:bodyPr>
          <a:lstStyle/>
          <a:p>
            <a:r>
              <a:rPr lang="en-GB" dirty="0"/>
              <a:t>FAI ↑10%</a:t>
            </a:r>
          </a:p>
          <a:p>
            <a:r>
              <a:rPr lang="en-GB" dirty="0"/>
              <a:t>Independence ↑ 8%</a:t>
            </a:r>
          </a:p>
        </p:txBody>
      </p:sp>
      <p:sp>
        <p:nvSpPr>
          <p:cNvPr id="15" name="TextBox 14"/>
          <p:cNvSpPr txBox="1"/>
          <p:nvPr/>
        </p:nvSpPr>
        <p:spPr>
          <a:xfrm>
            <a:off x="6584803" y="902085"/>
            <a:ext cx="1648307" cy="369332"/>
          </a:xfrm>
          <a:prstGeom prst="rect">
            <a:avLst/>
          </a:prstGeom>
          <a:noFill/>
          <a:ln>
            <a:solidFill>
              <a:schemeClr val="tx1"/>
            </a:solidFill>
          </a:ln>
        </p:spPr>
        <p:txBody>
          <a:bodyPr wrap="square" rtlCol="0">
            <a:spAutoFit/>
          </a:bodyPr>
          <a:lstStyle/>
          <a:p>
            <a:r>
              <a:rPr lang="en-GB" dirty="0" err="1"/>
              <a:t>Barthel</a:t>
            </a:r>
            <a:r>
              <a:rPr lang="en-GB" dirty="0"/>
              <a:t> ↑3%</a:t>
            </a:r>
          </a:p>
        </p:txBody>
      </p:sp>
      <p:cxnSp>
        <p:nvCxnSpPr>
          <p:cNvPr id="16" name="Straight Arrow Connector 15"/>
          <p:cNvCxnSpPr>
            <a:cxnSpLocks/>
          </p:cNvCxnSpPr>
          <p:nvPr/>
        </p:nvCxnSpPr>
        <p:spPr>
          <a:xfrm>
            <a:off x="11150882" y="1838370"/>
            <a:ext cx="0" cy="3669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679793" y="401737"/>
            <a:ext cx="1497610" cy="523220"/>
          </a:xfrm>
          <a:prstGeom prst="rect">
            <a:avLst/>
          </a:prstGeom>
          <a:noFill/>
          <a:ln w="28575">
            <a:solidFill>
              <a:srgbClr val="FF0000"/>
            </a:solidFill>
          </a:ln>
        </p:spPr>
        <p:txBody>
          <a:bodyPr wrap="square" rtlCol="0">
            <a:spAutoFit/>
          </a:bodyPr>
          <a:lstStyle/>
          <a:p>
            <a:pPr algn="ctr"/>
            <a:r>
              <a:rPr lang="en-GB" sz="2800" dirty="0">
                <a:solidFill>
                  <a:srgbClr val="FF0000"/>
                </a:solidFill>
              </a:rPr>
              <a:t>£100</a:t>
            </a:r>
          </a:p>
        </p:txBody>
      </p:sp>
      <p:sp>
        <p:nvSpPr>
          <p:cNvPr id="3" name="Slide Number Placeholder 2"/>
          <p:cNvSpPr>
            <a:spLocks noGrp="1"/>
          </p:cNvSpPr>
          <p:nvPr>
            <p:ph type="sldNum" sz="quarter" idx="12"/>
          </p:nvPr>
        </p:nvSpPr>
        <p:spPr/>
        <p:txBody>
          <a:bodyPr/>
          <a:lstStyle/>
          <a:p>
            <a:fld id="{6113E31D-E2AB-40D1-8B51-AFA5AFEF393A}" type="slidenum">
              <a:rPr lang="en-US" smtClean="0"/>
              <a:t>27</a:t>
            </a:fld>
            <a:endParaRPr lang="en-US" dirty="0"/>
          </a:p>
        </p:txBody>
      </p:sp>
      <p:sp>
        <p:nvSpPr>
          <p:cNvPr id="18" name="Flowchart: Alternate Process 17">
            <a:extLst>
              <a:ext uri="{FF2B5EF4-FFF2-40B4-BE49-F238E27FC236}">
                <a16:creationId xmlns:a16="http://schemas.microsoft.com/office/drawing/2014/main" id="{4E60B012-DC67-4524-A222-9DBCD4166E95}"/>
              </a:ext>
            </a:extLst>
          </p:cNvPr>
          <p:cNvSpPr/>
          <p:nvPr/>
        </p:nvSpPr>
        <p:spPr>
          <a:xfrm>
            <a:off x="736296" y="2743199"/>
            <a:ext cx="2095040" cy="143219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Alternate Process 18">
            <a:extLst>
              <a:ext uri="{FF2B5EF4-FFF2-40B4-BE49-F238E27FC236}">
                <a16:creationId xmlns:a16="http://schemas.microsoft.com/office/drawing/2014/main" id="{EA81ED1F-7413-4525-8D1B-6070D028A6DB}"/>
              </a:ext>
            </a:extLst>
          </p:cNvPr>
          <p:cNvSpPr/>
          <p:nvPr/>
        </p:nvSpPr>
        <p:spPr>
          <a:xfrm>
            <a:off x="4109292" y="2732182"/>
            <a:ext cx="2095040" cy="144320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Alternate Process 20">
            <a:extLst>
              <a:ext uri="{FF2B5EF4-FFF2-40B4-BE49-F238E27FC236}">
                <a16:creationId xmlns:a16="http://schemas.microsoft.com/office/drawing/2014/main" id="{B41494D0-E41A-4D25-A437-A4407892D3AB}"/>
              </a:ext>
            </a:extLst>
          </p:cNvPr>
          <p:cNvSpPr/>
          <p:nvPr/>
        </p:nvSpPr>
        <p:spPr>
          <a:xfrm>
            <a:off x="7192177" y="2743199"/>
            <a:ext cx="2095041" cy="143219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Alternate Process 21">
            <a:extLst>
              <a:ext uri="{FF2B5EF4-FFF2-40B4-BE49-F238E27FC236}">
                <a16:creationId xmlns:a16="http://schemas.microsoft.com/office/drawing/2014/main" id="{2C8B7A9F-7E90-4A63-A81E-5B7407D03673}"/>
              </a:ext>
            </a:extLst>
          </p:cNvPr>
          <p:cNvSpPr/>
          <p:nvPr/>
        </p:nvSpPr>
        <p:spPr>
          <a:xfrm>
            <a:off x="2983735" y="4799855"/>
            <a:ext cx="1972019" cy="143219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0B642B2-47E3-4553-BC3E-692573550BB2}"/>
              </a:ext>
            </a:extLst>
          </p:cNvPr>
          <p:cNvSpPr txBox="1"/>
          <p:nvPr/>
        </p:nvSpPr>
        <p:spPr>
          <a:xfrm>
            <a:off x="4347072" y="2962051"/>
            <a:ext cx="1619479" cy="830997"/>
          </a:xfrm>
          <a:prstGeom prst="rect">
            <a:avLst/>
          </a:prstGeom>
          <a:noFill/>
        </p:spPr>
        <p:txBody>
          <a:bodyPr wrap="square" rtlCol="0">
            <a:spAutoFit/>
          </a:bodyPr>
          <a:lstStyle/>
          <a:p>
            <a:pPr algn="ctr"/>
            <a:r>
              <a:rPr lang="en-GB" sz="2400" dirty="0"/>
              <a:t>Activity limitation</a:t>
            </a:r>
          </a:p>
        </p:txBody>
      </p:sp>
      <p:sp>
        <p:nvSpPr>
          <p:cNvPr id="24" name="TextBox 23">
            <a:extLst>
              <a:ext uri="{FF2B5EF4-FFF2-40B4-BE49-F238E27FC236}">
                <a16:creationId xmlns:a16="http://schemas.microsoft.com/office/drawing/2014/main" id="{E9478F6E-57D7-40B0-8419-911B50205786}"/>
              </a:ext>
            </a:extLst>
          </p:cNvPr>
          <p:cNvSpPr txBox="1"/>
          <p:nvPr/>
        </p:nvSpPr>
        <p:spPr>
          <a:xfrm>
            <a:off x="7236244" y="3038287"/>
            <a:ext cx="2006905" cy="830997"/>
          </a:xfrm>
          <a:prstGeom prst="rect">
            <a:avLst/>
          </a:prstGeom>
          <a:noFill/>
        </p:spPr>
        <p:txBody>
          <a:bodyPr wrap="square" rtlCol="0">
            <a:spAutoFit/>
          </a:bodyPr>
          <a:lstStyle/>
          <a:p>
            <a:pPr algn="ctr"/>
            <a:r>
              <a:rPr lang="en-GB" sz="2400" dirty="0"/>
              <a:t>Participation restriction</a:t>
            </a:r>
          </a:p>
        </p:txBody>
      </p:sp>
      <p:sp>
        <p:nvSpPr>
          <p:cNvPr id="25" name="TextBox 24">
            <a:extLst>
              <a:ext uri="{FF2B5EF4-FFF2-40B4-BE49-F238E27FC236}">
                <a16:creationId xmlns:a16="http://schemas.microsoft.com/office/drawing/2014/main" id="{BD3AB2B7-2F9A-4CF6-8A8D-70FB6569405F}"/>
              </a:ext>
            </a:extLst>
          </p:cNvPr>
          <p:cNvSpPr txBox="1"/>
          <p:nvPr/>
        </p:nvSpPr>
        <p:spPr>
          <a:xfrm>
            <a:off x="2983734" y="5294966"/>
            <a:ext cx="1972019" cy="461665"/>
          </a:xfrm>
          <a:prstGeom prst="rect">
            <a:avLst/>
          </a:prstGeom>
          <a:noFill/>
        </p:spPr>
        <p:txBody>
          <a:bodyPr wrap="square" rtlCol="0">
            <a:spAutoFit/>
          </a:bodyPr>
          <a:lstStyle/>
          <a:p>
            <a:r>
              <a:rPr lang="en-GB" sz="2400" dirty="0"/>
              <a:t>Environment</a:t>
            </a:r>
          </a:p>
        </p:txBody>
      </p:sp>
      <p:sp>
        <p:nvSpPr>
          <p:cNvPr id="26" name="Flowchart: Alternate Process 25">
            <a:extLst>
              <a:ext uri="{FF2B5EF4-FFF2-40B4-BE49-F238E27FC236}">
                <a16:creationId xmlns:a16="http://schemas.microsoft.com/office/drawing/2014/main" id="{5419CB3B-090C-463F-9A86-4779B93279B4}"/>
              </a:ext>
            </a:extLst>
          </p:cNvPr>
          <p:cNvSpPr/>
          <p:nvPr/>
        </p:nvSpPr>
        <p:spPr>
          <a:xfrm>
            <a:off x="4053289" y="729533"/>
            <a:ext cx="1972019" cy="143219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E5C0EE5-5E04-409B-9756-B99EA1F56602}"/>
              </a:ext>
            </a:extLst>
          </p:cNvPr>
          <p:cNvSpPr txBox="1"/>
          <p:nvPr/>
        </p:nvSpPr>
        <p:spPr>
          <a:xfrm>
            <a:off x="4206607" y="771603"/>
            <a:ext cx="1619479" cy="1384995"/>
          </a:xfrm>
          <a:prstGeom prst="rect">
            <a:avLst/>
          </a:prstGeom>
          <a:noFill/>
        </p:spPr>
        <p:txBody>
          <a:bodyPr wrap="square" rtlCol="0">
            <a:spAutoFit/>
          </a:bodyPr>
          <a:lstStyle/>
          <a:p>
            <a:pPr algn="ctr"/>
            <a:r>
              <a:rPr lang="en-GB" sz="2400" dirty="0"/>
              <a:t>STROKE </a:t>
            </a:r>
            <a:r>
              <a:rPr lang="en-GB" sz="2000" dirty="0"/>
              <a:t>or other health condition</a:t>
            </a:r>
          </a:p>
        </p:txBody>
      </p:sp>
      <p:sp>
        <p:nvSpPr>
          <p:cNvPr id="28" name="Flowchart: Alternate Process 27">
            <a:extLst>
              <a:ext uri="{FF2B5EF4-FFF2-40B4-BE49-F238E27FC236}">
                <a16:creationId xmlns:a16="http://schemas.microsoft.com/office/drawing/2014/main" id="{2A4B63B2-6922-4CA4-9516-519C803A5BB2}"/>
              </a:ext>
            </a:extLst>
          </p:cNvPr>
          <p:cNvSpPr/>
          <p:nvPr/>
        </p:nvSpPr>
        <p:spPr>
          <a:xfrm>
            <a:off x="9793357" y="2156598"/>
            <a:ext cx="2254866" cy="24419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179711FF-4A15-4FD6-ADA7-D2734964535C}"/>
              </a:ext>
            </a:extLst>
          </p:cNvPr>
          <p:cNvSpPr txBox="1"/>
          <p:nvPr/>
        </p:nvSpPr>
        <p:spPr>
          <a:xfrm>
            <a:off x="9793357" y="2723181"/>
            <a:ext cx="2157551" cy="1200329"/>
          </a:xfrm>
          <a:prstGeom prst="rect">
            <a:avLst/>
          </a:prstGeom>
          <a:noFill/>
        </p:spPr>
        <p:txBody>
          <a:bodyPr wrap="square" rtlCol="0">
            <a:spAutoFit/>
          </a:bodyPr>
          <a:lstStyle/>
          <a:p>
            <a:pPr algn="ctr"/>
            <a:r>
              <a:rPr lang="en-GB" sz="2400" dirty="0"/>
              <a:t>Quality of life and independence</a:t>
            </a:r>
          </a:p>
        </p:txBody>
      </p:sp>
      <p:sp>
        <p:nvSpPr>
          <p:cNvPr id="30" name="Arrow: Left 29">
            <a:extLst>
              <a:ext uri="{FF2B5EF4-FFF2-40B4-BE49-F238E27FC236}">
                <a16:creationId xmlns:a16="http://schemas.microsoft.com/office/drawing/2014/main" id="{B6D5DBE9-5AF8-4F24-B194-11F3F6806AE8}"/>
              </a:ext>
            </a:extLst>
          </p:cNvPr>
          <p:cNvSpPr/>
          <p:nvPr/>
        </p:nvSpPr>
        <p:spPr>
          <a:xfrm rot="19219727">
            <a:off x="2671579" y="1908552"/>
            <a:ext cx="1255363" cy="632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Left 30">
            <a:extLst>
              <a:ext uri="{FF2B5EF4-FFF2-40B4-BE49-F238E27FC236}">
                <a16:creationId xmlns:a16="http://schemas.microsoft.com/office/drawing/2014/main" id="{CCDFF2EF-D1DC-4CFF-94C3-B20601237CB7}"/>
              </a:ext>
            </a:extLst>
          </p:cNvPr>
          <p:cNvSpPr/>
          <p:nvPr/>
        </p:nvSpPr>
        <p:spPr>
          <a:xfrm rot="10800000">
            <a:off x="2951646" y="3061250"/>
            <a:ext cx="1114263" cy="632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Left 31">
            <a:extLst>
              <a:ext uri="{FF2B5EF4-FFF2-40B4-BE49-F238E27FC236}">
                <a16:creationId xmlns:a16="http://schemas.microsoft.com/office/drawing/2014/main" id="{DE41C045-D4A7-43C3-9FB6-E2C7F1D45B91}"/>
              </a:ext>
            </a:extLst>
          </p:cNvPr>
          <p:cNvSpPr/>
          <p:nvPr/>
        </p:nvSpPr>
        <p:spPr>
          <a:xfrm rot="10800000">
            <a:off x="6262540" y="3088656"/>
            <a:ext cx="895862" cy="632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Left 32">
            <a:extLst>
              <a:ext uri="{FF2B5EF4-FFF2-40B4-BE49-F238E27FC236}">
                <a16:creationId xmlns:a16="http://schemas.microsoft.com/office/drawing/2014/main" id="{B708C846-CAEA-4797-A75B-F290B86DFDDA}"/>
              </a:ext>
            </a:extLst>
          </p:cNvPr>
          <p:cNvSpPr/>
          <p:nvPr/>
        </p:nvSpPr>
        <p:spPr>
          <a:xfrm rot="10800000">
            <a:off x="9240355" y="3112701"/>
            <a:ext cx="541843" cy="632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Bent 33">
            <a:extLst>
              <a:ext uri="{FF2B5EF4-FFF2-40B4-BE49-F238E27FC236}">
                <a16:creationId xmlns:a16="http://schemas.microsoft.com/office/drawing/2014/main" id="{D7296974-8AB9-4ADE-9248-7DEAB6825B69}"/>
              </a:ext>
            </a:extLst>
          </p:cNvPr>
          <p:cNvSpPr/>
          <p:nvPr/>
        </p:nvSpPr>
        <p:spPr>
          <a:xfrm>
            <a:off x="3341971" y="3721255"/>
            <a:ext cx="723252" cy="10162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Flowchart: Alternate Process 34">
            <a:extLst>
              <a:ext uri="{FF2B5EF4-FFF2-40B4-BE49-F238E27FC236}">
                <a16:creationId xmlns:a16="http://schemas.microsoft.com/office/drawing/2014/main" id="{F7A7FE77-C17D-4B09-A37B-B8CE2448E1E3}"/>
              </a:ext>
            </a:extLst>
          </p:cNvPr>
          <p:cNvSpPr/>
          <p:nvPr/>
        </p:nvSpPr>
        <p:spPr>
          <a:xfrm>
            <a:off x="5914541" y="4803902"/>
            <a:ext cx="3953719" cy="969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Personal factors</a:t>
            </a:r>
          </a:p>
        </p:txBody>
      </p:sp>
      <p:sp>
        <p:nvSpPr>
          <p:cNvPr id="36" name="TextBox 35">
            <a:extLst>
              <a:ext uri="{FF2B5EF4-FFF2-40B4-BE49-F238E27FC236}">
                <a16:creationId xmlns:a16="http://schemas.microsoft.com/office/drawing/2014/main" id="{D9B9426F-842A-463C-8EC5-9FF21E3BD533}"/>
              </a:ext>
            </a:extLst>
          </p:cNvPr>
          <p:cNvSpPr txBox="1"/>
          <p:nvPr/>
        </p:nvSpPr>
        <p:spPr>
          <a:xfrm>
            <a:off x="5954148" y="4884112"/>
            <a:ext cx="4034121" cy="707886"/>
          </a:xfrm>
          <a:prstGeom prst="rect">
            <a:avLst/>
          </a:prstGeom>
          <a:noFill/>
        </p:spPr>
        <p:txBody>
          <a:bodyPr wrap="square" rtlCol="0">
            <a:spAutoFit/>
          </a:bodyPr>
          <a:lstStyle/>
          <a:p>
            <a:r>
              <a:rPr lang="en-GB" sz="4000" dirty="0"/>
              <a:t>Personal factors</a:t>
            </a:r>
          </a:p>
        </p:txBody>
      </p:sp>
      <p:sp>
        <p:nvSpPr>
          <p:cNvPr id="37" name="Arrow: Up 36">
            <a:extLst>
              <a:ext uri="{FF2B5EF4-FFF2-40B4-BE49-F238E27FC236}">
                <a16:creationId xmlns:a16="http://schemas.microsoft.com/office/drawing/2014/main" id="{09E04B42-5D56-42DB-9696-7718B3E2322A}"/>
              </a:ext>
            </a:extLst>
          </p:cNvPr>
          <p:cNvSpPr/>
          <p:nvPr/>
        </p:nvSpPr>
        <p:spPr>
          <a:xfrm>
            <a:off x="6262541" y="3693850"/>
            <a:ext cx="749084" cy="10570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137C0ABE-88BE-4887-ABE9-5A7B8D23A7A2}"/>
              </a:ext>
            </a:extLst>
          </p:cNvPr>
          <p:cNvSpPr txBox="1"/>
          <p:nvPr/>
        </p:nvSpPr>
        <p:spPr>
          <a:xfrm>
            <a:off x="1079653" y="2799453"/>
            <a:ext cx="1619479" cy="1200329"/>
          </a:xfrm>
          <a:prstGeom prst="rect">
            <a:avLst/>
          </a:prstGeom>
          <a:noFill/>
        </p:spPr>
        <p:txBody>
          <a:bodyPr wrap="square" rtlCol="0">
            <a:spAutoFit/>
          </a:bodyPr>
          <a:lstStyle/>
          <a:p>
            <a:r>
              <a:rPr lang="en-GB" sz="2400" dirty="0"/>
              <a:t>Body structure &amp; function</a:t>
            </a:r>
          </a:p>
        </p:txBody>
      </p:sp>
      <p:cxnSp>
        <p:nvCxnSpPr>
          <p:cNvPr id="64" name="Straight Arrow Connector 63">
            <a:extLst>
              <a:ext uri="{FF2B5EF4-FFF2-40B4-BE49-F238E27FC236}">
                <a16:creationId xmlns:a16="http://schemas.microsoft.com/office/drawing/2014/main" id="{796D3BE0-9102-4DAB-9F8A-0EA40EAC8F1A}"/>
              </a:ext>
            </a:extLst>
          </p:cNvPr>
          <p:cNvCxnSpPr>
            <a:cxnSpLocks/>
          </p:cNvCxnSpPr>
          <p:nvPr/>
        </p:nvCxnSpPr>
        <p:spPr>
          <a:xfrm flipH="1">
            <a:off x="8404125" y="1578781"/>
            <a:ext cx="548949" cy="10718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5290F5D-4817-483A-B502-C0CF97CBD524}"/>
              </a:ext>
            </a:extLst>
          </p:cNvPr>
          <p:cNvCxnSpPr>
            <a:cxnSpLocks/>
          </p:cNvCxnSpPr>
          <p:nvPr/>
        </p:nvCxnSpPr>
        <p:spPr>
          <a:xfrm flipH="1">
            <a:off x="5445577" y="1346535"/>
            <a:ext cx="1631717" cy="13856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B910F76-884B-4514-933C-D441D0DA7FD4}"/>
              </a:ext>
            </a:extLst>
          </p:cNvPr>
          <p:cNvCxnSpPr>
            <a:cxnSpLocks/>
          </p:cNvCxnSpPr>
          <p:nvPr/>
        </p:nvCxnSpPr>
        <p:spPr>
          <a:xfrm>
            <a:off x="9926491" y="1513824"/>
            <a:ext cx="202770" cy="59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1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2" grpId="0" animBg="1"/>
      <p:bldP spid="14" grpId="0" animBg="1"/>
      <p:bldP spid="15"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Number needed to treat (NNT) for </a:t>
            </a:r>
            <a:r>
              <a:rPr lang="en-GB" sz="3200" dirty="0" smtClean="0"/>
              <a:t>death or independence</a:t>
            </a:r>
            <a:endParaRPr lang="en-GB" sz="3200" dirty="0"/>
          </a:p>
        </p:txBody>
      </p:sp>
      <p:sp>
        <p:nvSpPr>
          <p:cNvPr id="3" name="Content Placeholder 2"/>
          <p:cNvSpPr>
            <a:spLocks noGrp="1"/>
          </p:cNvSpPr>
          <p:nvPr>
            <p:ph idx="1"/>
          </p:nvPr>
        </p:nvSpPr>
        <p:spPr/>
        <p:txBody>
          <a:bodyPr/>
          <a:lstStyle/>
          <a:p>
            <a:pPr marL="0" indent="0">
              <a:buNone/>
            </a:pPr>
            <a:r>
              <a:rPr lang="en-GB" dirty="0"/>
              <a:t>Stroke unit care			  </a:t>
            </a:r>
            <a:r>
              <a:rPr lang="en-GB" dirty="0" smtClean="0"/>
              <a:t>20 (mainly deaths prevented)</a:t>
            </a:r>
            <a:endParaRPr lang="en-GB" dirty="0"/>
          </a:p>
          <a:p>
            <a:pPr marL="0" indent="0">
              <a:buNone/>
            </a:pPr>
            <a:r>
              <a:rPr lang="en-GB" dirty="0"/>
              <a:t>Aspirin acutely			100</a:t>
            </a:r>
          </a:p>
          <a:p>
            <a:pPr marL="0" indent="0">
              <a:buNone/>
            </a:pPr>
            <a:r>
              <a:rPr lang="en-GB" dirty="0"/>
              <a:t>IV </a:t>
            </a:r>
            <a:r>
              <a:rPr lang="en-GB" dirty="0" err="1"/>
              <a:t>tPA</a:t>
            </a:r>
            <a:r>
              <a:rPr lang="en-GB" dirty="0"/>
              <a:t> within 3 hours		  10</a:t>
            </a:r>
          </a:p>
          <a:p>
            <a:pPr marL="0" indent="0">
              <a:buNone/>
            </a:pPr>
            <a:r>
              <a:rPr lang="en-GB" dirty="0"/>
              <a:t>Mechanical </a:t>
            </a:r>
            <a:r>
              <a:rPr lang="en-GB" dirty="0" err="1"/>
              <a:t>thrombectomy</a:t>
            </a:r>
            <a:r>
              <a:rPr lang="en-GB" dirty="0"/>
              <a:t>	    	    5</a:t>
            </a:r>
          </a:p>
          <a:p>
            <a:pPr marL="0" indent="0">
              <a:buNone/>
            </a:pPr>
            <a:endParaRPr lang="en-GB" dirty="0"/>
          </a:p>
          <a:p>
            <a:pPr marL="0" indent="0">
              <a:buNone/>
            </a:pPr>
            <a:r>
              <a:rPr lang="en-GB" b="1" dirty="0"/>
              <a:t>Take Charge			   	    </a:t>
            </a:r>
            <a:r>
              <a:rPr lang="en-GB" b="1" dirty="0" smtClean="0"/>
              <a:t>8 (independence)</a:t>
            </a:r>
            <a:endParaRPr lang="en-GB" b="1" dirty="0"/>
          </a:p>
          <a:p>
            <a:pPr marL="0" indent="0">
              <a:buNone/>
            </a:pPr>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28</a:t>
            </a:fld>
            <a:endParaRPr lang="en-US" dirty="0"/>
          </a:p>
        </p:txBody>
      </p:sp>
    </p:spTree>
    <p:extLst>
      <p:ext uri="{BB962C8B-B14F-4D97-AF65-F5344CB8AC3E}">
        <p14:creationId xmlns:p14="http://schemas.microsoft.com/office/powerpoint/2010/main" val="3939053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stroke rehabilitation is so </a:t>
            </a:r>
            <a:r>
              <a:rPr lang="en-GB" dirty="0" smtClean="0"/>
              <a:t>important</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Your next 1000 people admitted to hospital with stroke: Benefit of treatments on death/dependence</a:t>
            </a:r>
          </a:p>
          <a:p>
            <a:pPr marL="0" indent="0">
              <a:buNone/>
            </a:pPr>
            <a:endParaRPr lang="en-GB" dirty="0"/>
          </a:p>
          <a:p>
            <a:pPr marL="0" indent="0">
              <a:buNone/>
            </a:pPr>
            <a:r>
              <a:rPr lang="en-GB" dirty="0"/>
              <a:t>Stroke unit care			50 	</a:t>
            </a:r>
            <a:r>
              <a:rPr lang="en-GB" dirty="0" smtClean="0"/>
              <a:t>(NNT = 20, 100% eligible)</a:t>
            </a:r>
          </a:p>
          <a:p>
            <a:pPr marL="0" indent="0">
              <a:buNone/>
            </a:pPr>
            <a:r>
              <a:rPr lang="en-GB" dirty="0" smtClean="0"/>
              <a:t>Aspirin </a:t>
            </a:r>
            <a:r>
              <a:rPr lang="en-GB" dirty="0"/>
              <a:t>acutely			  9</a:t>
            </a:r>
          </a:p>
          <a:p>
            <a:pPr marL="0" indent="0">
              <a:buNone/>
            </a:pPr>
            <a:r>
              <a:rPr lang="en-GB" dirty="0"/>
              <a:t>IV </a:t>
            </a:r>
            <a:r>
              <a:rPr lang="en-GB" dirty="0" err="1"/>
              <a:t>tPA</a:t>
            </a:r>
            <a:r>
              <a:rPr lang="en-GB" dirty="0"/>
              <a:t> within 3 hours		</a:t>
            </a:r>
            <a:r>
              <a:rPr lang="en-GB" dirty="0" smtClean="0"/>
              <a:t>12</a:t>
            </a:r>
            <a:endParaRPr lang="en-GB" dirty="0"/>
          </a:p>
          <a:p>
            <a:pPr marL="0" indent="0">
              <a:buNone/>
            </a:pPr>
            <a:r>
              <a:rPr lang="en-GB" dirty="0"/>
              <a:t>Mechanical </a:t>
            </a:r>
            <a:r>
              <a:rPr lang="en-GB" dirty="0" err="1"/>
              <a:t>thrombectomy</a:t>
            </a:r>
            <a:r>
              <a:rPr lang="en-GB" dirty="0"/>
              <a:t>	  	  5 	(current) – 15 (potential)</a:t>
            </a:r>
          </a:p>
          <a:p>
            <a:pPr marL="0" indent="0">
              <a:buNone/>
            </a:pPr>
            <a:r>
              <a:rPr lang="en-GB" dirty="0" err="1"/>
              <a:t>Hemicraniectomy</a:t>
            </a:r>
            <a:r>
              <a:rPr lang="en-GB" dirty="0"/>
              <a:t/>
            </a:r>
            <a:br>
              <a:rPr lang="en-GB" dirty="0"/>
            </a:br>
            <a:r>
              <a:rPr lang="en-GB" dirty="0"/>
              <a:t> for malignant MCA infarction	  5	 (mainly deaths avoided)</a:t>
            </a:r>
          </a:p>
          <a:p>
            <a:pPr marL="0" indent="0">
              <a:buNone/>
            </a:pPr>
            <a:endParaRPr lang="en-GB" dirty="0"/>
          </a:p>
          <a:p>
            <a:pPr marL="0" indent="0">
              <a:buNone/>
            </a:pPr>
            <a:r>
              <a:rPr lang="en-GB" b="1" dirty="0"/>
              <a:t>Take Charge				</a:t>
            </a:r>
            <a:r>
              <a:rPr lang="en-GB" sz="3200" b="1" dirty="0" smtClean="0"/>
              <a:t>62</a:t>
            </a:r>
            <a:r>
              <a:rPr lang="en-GB" b="1" dirty="0" smtClean="0"/>
              <a:t>  (NNT = 8, 50-60% eligible)</a:t>
            </a:r>
            <a:endParaRPr lang="en-GB" b="1" dirty="0"/>
          </a:p>
          <a:p>
            <a:pPr marL="0" indent="0">
              <a:buNone/>
            </a:pPr>
            <a:r>
              <a:rPr lang="en-GB" b="1" dirty="0"/>
              <a:t>(in addition to best stroke rehab)</a:t>
            </a:r>
          </a:p>
          <a:p>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29</a:t>
            </a:fld>
            <a:endParaRPr lang="en-US" dirty="0"/>
          </a:p>
        </p:txBody>
      </p:sp>
    </p:spTree>
    <p:extLst>
      <p:ext uri="{BB962C8B-B14F-4D97-AF65-F5344CB8AC3E}">
        <p14:creationId xmlns:p14="http://schemas.microsoft.com/office/powerpoint/2010/main" val="1001988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Take Charge is effective</a:t>
            </a:r>
            <a:endParaRPr lang="en-GB" dirty="0"/>
          </a:p>
        </p:txBody>
      </p:sp>
      <p:sp>
        <p:nvSpPr>
          <p:cNvPr id="5" name="Content Placeholder 4"/>
          <p:cNvSpPr>
            <a:spLocks noGrp="1"/>
          </p:cNvSpPr>
          <p:nvPr>
            <p:ph idx="1"/>
          </p:nvPr>
        </p:nvSpPr>
        <p:spPr/>
        <p:txBody>
          <a:bodyPr>
            <a:normAutofit fontScale="92500" lnSpcReduction="20000"/>
          </a:bodyPr>
          <a:lstStyle/>
          <a:p>
            <a:pPr marL="0" indent="0">
              <a:buNone/>
            </a:pPr>
            <a:r>
              <a:rPr lang="en-GB" dirty="0" smtClean="0"/>
              <a:t>The first time an intervention has been shown to be effective (at the level of participation, independence</a:t>
            </a:r>
            <a:r>
              <a:rPr lang="en-GB" dirty="0"/>
              <a:t>,</a:t>
            </a:r>
            <a:r>
              <a:rPr lang="en-GB" dirty="0" smtClean="0"/>
              <a:t> quality of life) in the community phase of stroke rehabilitation</a:t>
            </a:r>
            <a:endParaRPr lang="en-GB" dirty="0"/>
          </a:p>
          <a:p>
            <a:pPr marL="457200" indent="-457200"/>
            <a:endParaRPr lang="en-GB" dirty="0"/>
          </a:p>
          <a:p>
            <a:pPr marL="0" indent="0">
              <a:buNone/>
            </a:pPr>
            <a:r>
              <a:rPr lang="en-GB" dirty="0" smtClean="0"/>
              <a:t>Response: How can this be possible? </a:t>
            </a:r>
            <a:endParaRPr lang="en-GB" dirty="0"/>
          </a:p>
          <a:p>
            <a:pPr marL="457200" indent="-457200"/>
            <a:endParaRPr lang="en-GB" dirty="0"/>
          </a:p>
          <a:p>
            <a:pPr marL="0" indent="0">
              <a:buNone/>
            </a:pPr>
            <a:r>
              <a:rPr lang="en-GB" dirty="0" smtClean="0"/>
              <a:t>My job today:</a:t>
            </a:r>
          </a:p>
          <a:p>
            <a:pPr marL="457200" indent="-457200">
              <a:buAutoNum type="arabicPeriod"/>
            </a:pPr>
            <a:r>
              <a:rPr lang="en-GB" dirty="0" smtClean="0"/>
              <a:t>Show how it is possible for Take Charge to be effective</a:t>
            </a:r>
          </a:p>
          <a:p>
            <a:pPr marL="457200" indent="-457200">
              <a:buAutoNum type="arabicPeriod"/>
            </a:pPr>
            <a:r>
              <a:rPr lang="en-GB" dirty="0" smtClean="0"/>
              <a:t>Get you excited about using Take Charge (using it will convince you)</a:t>
            </a:r>
          </a:p>
          <a:p>
            <a:pPr marL="457200" indent="-457200">
              <a:buAutoNum type="arabicPeriod"/>
            </a:pPr>
            <a:r>
              <a:rPr lang="en-GB" dirty="0" smtClean="0"/>
              <a:t>Remind us all to keep the person with stroke at the centre – person-centred care</a:t>
            </a:r>
            <a:endParaRPr lang="en-GB" dirty="0"/>
          </a:p>
          <a:p>
            <a:pPr marL="457200" indent="-457200"/>
            <a:endParaRPr lang="en-GB" dirty="0"/>
          </a:p>
          <a:p>
            <a:pPr marL="457200" indent="-457200"/>
            <a:r>
              <a:rPr lang="en-GB" dirty="0" smtClean="0"/>
              <a:t>Some practical </a:t>
            </a:r>
            <a:r>
              <a:rPr lang="en-GB" dirty="0"/>
              <a:t>issues</a:t>
            </a:r>
          </a:p>
          <a:p>
            <a:pPr marL="457200" indent="-457200"/>
            <a:endParaRPr lang="en-GB" dirty="0"/>
          </a:p>
          <a:p>
            <a:pPr marL="457200" indent="-457200"/>
            <a:r>
              <a:rPr lang="en-GB" dirty="0"/>
              <a:t>Questions</a:t>
            </a:r>
          </a:p>
          <a:p>
            <a:endParaRPr lang="en-GB" dirty="0"/>
          </a:p>
        </p:txBody>
      </p:sp>
      <p:sp>
        <p:nvSpPr>
          <p:cNvPr id="3" name="Slide Number Placeholder 2"/>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91728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12A5-D8F2-9F44-A4C5-5E44EDCC960B}"/>
              </a:ext>
            </a:extLst>
          </p:cNvPr>
          <p:cNvSpPr>
            <a:spLocks noGrp="1"/>
          </p:cNvSpPr>
          <p:nvPr>
            <p:ph type="title"/>
          </p:nvPr>
        </p:nvSpPr>
        <p:spPr/>
        <p:txBody>
          <a:bodyPr/>
          <a:lstStyle/>
          <a:p>
            <a:r>
              <a:rPr lang="en-US" dirty="0" smtClean="0"/>
              <a:t>Sufficient evidence to change clinical practice?</a:t>
            </a:r>
            <a:endParaRPr lang="en-US" dirty="0"/>
          </a:p>
        </p:txBody>
      </p:sp>
      <p:sp>
        <p:nvSpPr>
          <p:cNvPr id="3" name="Content Placeholder 2">
            <a:extLst>
              <a:ext uri="{FF2B5EF4-FFF2-40B4-BE49-F238E27FC236}">
                <a16:creationId xmlns:a16="http://schemas.microsoft.com/office/drawing/2014/main" id="{642833BB-4BAD-5540-B607-E6248968AD22}"/>
              </a:ext>
            </a:extLst>
          </p:cNvPr>
          <p:cNvSpPr>
            <a:spLocks noGrp="1"/>
          </p:cNvSpPr>
          <p:nvPr>
            <p:ph idx="1"/>
          </p:nvPr>
        </p:nvSpPr>
        <p:spPr/>
        <p:txBody>
          <a:bodyPr>
            <a:normAutofit/>
          </a:bodyPr>
          <a:lstStyle/>
          <a:p>
            <a:pPr marL="0" indent="0">
              <a:buNone/>
            </a:pPr>
            <a:r>
              <a:rPr lang="en-US" sz="3200" dirty="0"/>
              <a:t>Level 1a evidence of benefit for independence in stroke</a:t>
            </a:r>
          </a:p>
          <a:p>
            <a:pPr lvl="1"/>
            <a:r>
              <a:rPr lang="en-US" sz="2800" dirty="0"/>
              <a:t>Benefit at 6 months, sustained at 12 months</a:t>
            </a:r>
          </a:p>
          <a:p>
            <a:pPr lvl="1"/>
            <a:r>
              <a:rPr lang="en-US" sz="2800" dirty="0"/>
              <a:t>Dose effect</a:t>
            </a:r>
          </a:p>
          <a:p>
            <a:pPr lvl="1"/>
            <a:r>
              <a:rPr lang="en-US" sz="2800" dirty="0"/>
              <a:t>Effective in both ethnic-minority and ethnic-majority populations</a:t>
            </a:r>
          </a:p>
          <a:p>
            <a:pPr lvl="1"/>
            <a:r>
              <a:rPr lang="en-US" sz="2800" dirty="0"/>
              <a:t>No harm</a:t>
            </a:r>
          </a:p>
          <a:p>
            <a:pPr lvl="1"/>
            <a:r>
              <a:rPr lang="en-US" sz="2800" dirty="0"/>
              <a:t>Cheap</a:t>
            </a:r>
          </a:p>
          <a:p>
            <a:pPr lvl="1"/>
            <a:r>
              <a:rPr lang="en-US" sz="2800" dirty="0"/>
              <a:t>Training easy</a:t>
            </a:r>
          </a:p>
          <a:p>
            <a:pPr lvl="1"/>
            <a:r>
              <a:rPr lang="en-US" sz="2800" dirty="0"/>
              <a:t>[Cost </a:t>
            </a:r>
            <a:r>
              <a:rPr lang="en-US" sz="2800" dirty="0" smtClean="0"/>
              <a:t>saving, not yet published]</a:t>
            </a:r>
            <a:endParaRPr lang="en-US" sz="2800" dirty="0"/>
          </a:p>
        </p:txBody>
      </p:sp>
      <p:sp>
        <p:nvSpPr>
          <p:cNvPr id="4" name="Slide Number Placeholder 3"/>
          <p:cNvSpPr>
            <a:spLocks noGrp="1"/>
          </p:cNvSpPr>
          <p:nvPr>
            <p:ph type="sldNum" sz="quarter" idx="12"/>
          </p:nvPr>
        </p:nvSpPr>
        <p:spPr/>
        <p:txBody>
          <a:bodyPr/>
          <a:lstStyle/>
          <a:p>
            <a:fld id="{6113E31D-E2AB-40D1-8B51-AFA5AFEF393A}" type="slidenum">
              <a:rPr lang="en-US" smtClean="0"/>
              <a:t>30</a:t>
            </a:fld>
            <a:endParaRPr lang="en-US" dirty="0"/>
          </a:p>
        </p:txBody>
      </p:sp>
    </p:spTree>
    <p:extLst>
      <p:ext uri="{BB962C8B-B14F-4D97-AF65-F5344CB8AC3E}">
        <p14:creationId xmlns:p14="http://schemas.microsoft.com/office/powerpoint/2010/main" val="3405916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issues</a:t>
            </a:r>
            <a:endParaRPr lang="en-GB" dirty="0"/>
          </a:p>
        </p:txBody>
      </p:sp>
      <p:sp>
        <p:nvSpPr>
          <p:cNvPr id="3" name="Content Placeholder 2"/>
          <p:cNvSpPr>
            <a:spLocks noGrp="1"/>
          </p:cNvSpPr>
          <p:nvPr>
            <p:ph idx="1"/>
          </p:nvPr>
        </p:nvSpPr>
        <p:spPr/>
        <p:txBody>
          <a:bodyPr>
            <a:normAutofit fontScale="92500" lnSpcReduction="20000"/>
          </a:bodyPr>
          <a:lstStyle/>
          <a:p>
            <a:r>
              <a:rPr lang="en-GB" dirty="0"/>
              <a:t>Which patients and how many </a:t>
            </a:r>
            <a:r>
              <a:rPr lang="en-GB" dirty="0" smtClean="0"/>
              <a:t>sessions</a:t>
            </a:r>
          </a:p>
          <a:p>
            <a:endParaRPr lang="en-GB" dirty="0"/>
          </a:p>
          <a:p>
            <a:r>
              <a:rPr lang="en-GB" dirty="0" smtClean="0"/>
              <a:t>Integrate with current rehabilitation services or ‘add-on’?</a:t>
            </a:r>
            <a:endParaRPr lang="en-GB" dirty="0"/>
          </a:p>
          <a:p>
            <a:endParaRPr lang="en-GB" dirty="0"/>
          </a:p>
          <a:p>
            <a:r>
              <a:rPr lang="en-GB" dirty="0"/>
              <a:t>The </a:t>
            </a:r>
            <a:r>
              <a:rPr lang="en-GB" dirty="0" smtClean="0"/>
              <a:t>facilitator</a:t>
            </a:r>
            <a:endParaRPr lang="en-GB" dirty="0"/>
          </a:p>
          <a:p>
            <a:pPr lvl="1"/>
            <a:r>
              <a:rPr lang="en-GB" dirty="0"/>
              <a:t>Good listener</a:t>
            </a:r>
          </a:p>
          <a:p>
            <a:pPr lvl="1"/>
            <a:r>
              <a:rPr lang="en-GB" dirty="0"/>
              <a:t>Maybe not a rehabilitation clinician</a:t>
            </a:r>
          </a:p>
          <a:p>
            <a:pPr lvl="1"/>
            <a:r>
              <a:rPr lang="en-GB" dirty="0"/>
              <a:t>Older person</a:t>
            </a:r>
            <a:r>
              <a:rPr lang="en-GB" dirty="0" smtClean="0"/>
              <a:t>?</a:t>
            </a:r>
          </a:p>
          <a:p>
            <a:pPr lvl="1"/>
            <a:r>
              <a:rPr lang="en-GB" dirty="0" smtClean="0"/>
              <a:t>Training: this webinar + read the training manual is sufficient – email any questions. Skype or Zoom session for bigger groups? Get in touch.</a:t>
            </a:r>
            <a:endParaRPr lang="en-GB" dirty="0"/>
          </a:p>
          <a:p>
            <a:pPr lvl="1"/>
            <a:endParaRPr lang="en-GB" dirty="0"/>
          </a:p>
          <a:p>
            <a:r>
              <a:rPr lang="en-GB" dirty="0"/>
              <a:t>Training/ booklet modification if necessary</a:t>
            </a:r>
          </a:p>
          <a:p>
            <a:pPr lvl="1"/>
            <a:r>
              <a:rPr lang="en-GB" dirty="0"/>
              <a:t>Materials all free on the website: </a:t>
            </a:r>
            <a:r>
              <a:rPr lang="en-GB" u="sng" dirty="0" smtClean="0">
                <a:hlinkClick r:id="rId3"/>
              </a:rPr>
              <a:t>www.mrinz.ac.nz/programmes/stroke</a:t>
            </a:r>
            <a:endParaRPr lang="en-GB" u="sng" dirty="0" smtClean="0"/>
          </a:p>
          <a:p>
            <a:pPr lvl="1"/>
            <a:r>
              <a:rPr lang="en-GB" dirty="0" smtClean="0"/>
              <a:t>Send us any translations so that we can post these for others (German, Estonian, Russian underway)</a:t>
            </a:r>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31</a:t>
            </a:fld>
            <a:endParaRPr lang="en-US" dirty="0"/>
          </a:p>
        </p:txBody>
      </p:sp>
    </p:spTree>
    <p:extLst>
      <p:ext uri="{BB962C8B-B14F-4D97-AF65-F5344CB8AC3E}">
        <p14:creationId xmlns:p14="http://schemas.microsoft.com/office/powerpoint/2010/main" val="2302295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E4F2500-3E7F-7247-915E-5FBEFA5D4C62}"/>
              </a:ext>
            </a:extLst>
          </p:cNvPr>
          <p:cNvPicPr>
            <a:picLocks noGrp="1" noChangeAspect="1"/>
          </p:cNvPicPr>
          <p:nvPr>
            <p:ph idx="1"/>
          </p:nvPr>
        </p:nvPicPr>
        <p:blipFill>
          <a:blip r:embed="rId3"/>
          <a:stretch>
            <a:fillRect/>
          </a:stretch>
        </p:blipFill>
        <p:spPr>
          <a:xfrm>
            <a:off x="0" y="273137"/>
            <a:ext cx="3819617" cy="6584863"/>
          </a:xfrm>
          <a:prstGeom prst="rect">
            <a:avLst/>
          </a:prstGeom>
        </p:spPr>
      </p:pic>
      <p:sp>
        <p:nvSpPr>
          <p:cNvPr id="2" name="Slide Number Placeholder 1"/>
          <p:cNvSpPr>
            <a:spLocks noGrp="1"/>
          </p:cNvSpPr>
          <p:nvPr>
            <p:ph type="sldNum" sz="quarter" idx="12"/>
          </p:nvPr>
        </p:nvSpPr>
        <p:spPr/>
        <p:txBody>
          <a:bodyPr/>
          <a:lstStyle/>
          <a:p>
            <a:fld id="{6113E31D-E2AB-40D1-8B51-AFA5AFEF393A}" type="slidenum">
              <a:rPr lang="en-US" smtClean="0"/>
              <a:t>32</a:t>
            </a:fld>
            <a:endParaRPr lang="en-US" dirty="0"/>
          </a:p>
        </p:txBody>
      </p:sp>
      <p:sp>
        <p:nvSpPr>
          <p:cNvPr id="5" name="TextBox 4"/>
          <p:cNvSpPr txBox="1"/>
          <p:nvPr/>
        </p:nvSpPr>
        <p:spPr>
          <a:xfrm>
            <a:off x="4090390" y="453489"/>
            <a:ext cx="8101610" cy="892552"/>
          </a:xfrm>
          <a:prstGeom prst="rect">
            <a:avLst/>
          </a:prstGeom>
          <a:solidFill>
            <a:schemeClr val="accent1">
              <a:lumMod val="40000"/>
              <a:lumOff val="60000"/>
            </a:schemeClr>
          </a:solidFill>
        </p:spPr>
        <p:txBody>
          <a:bodyPr wrap="square" rtlCol="0">
            <a:spAutoFit/>
          </a:bodyPr>
          <a:lstStyle/>
          <a:p>
            <a:pPr algn="ctr"/>
            <a:r>
              <a:rPr lang="en-GB" sz="2400" dirty="0"/>
              <a:t>People who </a:t>
            </a:r>
            <a:r>
              <a:rPr lang="en-GB" sz="2800" b="1" dirty="0"/>
              <a:t>achieve</a:t>
            </a:r>
            <a:r>
              <a:rPr lang="en-GB" sz="2400" dirty="0"/>
              <a:t> amazing </a:t>
            </a:r>
            <a:r>
              <a:rPr lang="en-GB" sz="2400" dirty="0" smtClean="0"/>
              <a:t>things </a:t>
            </a:r>
            <a:r>
              <a:rPr lang="en-GB" sz="2800" b="1" dirty="0" smtClean="0"/>
              <a:t>dream</a:t>
            </a:r>
            <a:r>
              <a:rPr lang="en-GB" sz="2400" dirty="0" smtClean="0"/>
              <a:t> </a:t>
            </a:r>
            <a:r>
              <a:rPr lang="en-GB" sz="2400" dirty="0"/>
              <a:t>of amazing things</a:t>
            </a:r>
          </a:p>
        </p:txBody>
      </p:sp>
      <p:sp>
        <p:nvSpPr>
          <p:cNvPr id="6" name="TextBox 5"/>
          <p:cNvSpPr txBox="1"/>
          <p:nvPr/>
        </p:nvSpPr>
        <p:spPr>
          <a:xfrm>
            <a:off x="4090390" y="2652716"/>
            <a:ext cx="8101610" cy="954107"/>
          </a:xfrm>
          <a:prstGeom prst="rect">
            <a:avLst/>
          </a:prstGeom>
          <a:solidFill>
            <a:schemeClr val="accent1">
              <a:lumMod val="40000"/>
              <a:lumOff val="60000"/>
            </a:schemeClr>
          </a:solidFill>
        </p:spPr>
        <p:txBody>
          <a:bodyPr wrap="square" rtlCol="0">
            <a:spAutoFit/>
          </a:bodyPr>
          <a:lstStyle/>
          <a:p>
            <a:pPr algn="ctr"/>
            <a:r>
              <a:rPr lang="en-GB" sz="2400" dirty="0" smtClean="0"/>
              <a:t>What the person with stroke can </a:t>
            </a:r>
            <a:r>
              <a:rPr lang="en-GB" sz="2800" b="1" dirty="0" smtClean="0"/>
              <a:t>do for themselves</a:t>
            </a:r>
            <a:r>
              <a:rPr lang="en-GB" sz="2400" dirty="0" smtClean="0"/>
              <a:t>, is as much as anything clinicians can </a:t>
            </a:r>
            <a:r>
              <a:rPr lang="en-GB" sz="2800" b="1" dirty="0" smtClean="0"/>
              <a:t>do to them</a:t>
            </a:r>
            <a:endParaRPr lang="en-GB" sz="2400" b="1" dirty="0"/>
          </a:p>
        </p:txBody>
      </p:sp>
      <p:sp>
        <p:nvSpPr>
          <p:cNvPr id="7" name="TextBox 6"/>
          <p:cNvSpPr txBox="1"/>
          <p:nvPr/>
        </p:nvSpPr>
        <p:spPr>
          <a:xfrm>
            <a:off x="4090390" y="4037711"/>
            <a:ext cx="8101610" cy="830997"/>
          </a:xfrm>
          <a:prstGeom prst="rect">
            <a:avLst/>
          </a:prstGeom>
          <a:solidFill>
            <a:schemeClr val="accent1">
              <a:lumMod val="40000"/>
              <a:lumOff val="60000"/>
            </a:schemeClr>
          </a:solidFill>
        </p:spPr>
        <p:txBody>
          <a:bodyPr wrap="square" rtlCol="0">
            <a:spAutoFit/>
          </a:bodyPr>
          <a:lstStyle/>
          <a:p>
            <a:pPr algn="ctr"/>
            <a:r>
              <a:rPr lang="en-GB" sz="2400" dirty="0" smtClean="0"/>
              <a:t>Take Charge puts the person with stroke in the driving seat – where they belong</a:t>
            </a:r>
            <a:endParaRPr lang="en-GB" sz="2400" dirty="0"/>
          </a:p>
        </p:txBody>
      </p:sp>
      <p:sp>
        <p:nvSpPr>
          <p:cNvPr id="8" name="TextBox 7"/>
          <p:cNvSpPr txBox="1"/>
          <p:nvPr/>
        </p:nvSpPr>
        <p:spPr>
          <a:xfrm>
            <a:off x="4090390" y="5366089"/>
            <a:ext cx="8101610" cy="830997"/>
          </a:xfrm>
          <a:prstGeom prst="rect">
            <a:avLst/>
          </a:prstGeom>
          <a:solidFill>
            <a:schemeClr val="accent1">
              <a:lumMod val="40000"/>
              <a:lumOff val="60000"/>
            </a:schemeClr>
          </a:solidFill>
        </p:spPr>
        <p:txBody>
          <a:bodyPr wrap="square" rtlCol="0">
            <a:spAutoFit/>
          </a:bodyPr>
          <a:lstStyle/>
          <a:p>
            <a:pPr algn="ctr"/>
            <a:r>
              <a:rPr lang="en-GB" sz="2400" dirty="0" smtClean="0"/>
              <a:t>Take Charge aims for transformation: from a stroke person to a person who happens to have had a stroke</a:t>
            </a:r>
            <a:endParaRPr lang="en-GB" sz="2400" dirty="0"/>
          </a:p>
        </p:txBody>
      </p:sp>
      <p:sp>
        <p:nvSpPr>
          <p:cNvPr id="9" name="TextBox 8"/>
          <p:cNvSpPr txBox="1"/>
          <p:nvPr/>
        </p:nvSpPr>
        <p:spPr>
          <a:xfrm>
            <a:off x="4090390" y="1606636"/>
            <a:ext cx="8101610" cy="830997"/>
          </a:xfrm>
          <a:prstGeom prst="rect">
            <a:avLst/>
          </a:prstGeom>
          <a:solidFill>
            <a:schemeClr val="accent1">
              <a:lumMod val="40000"/>
              <a:lumOff val="60000"/>
            </a:schemeClr>
          </a:solidFill>
        </p:spPr>
        <p:txBody>
          <a:bodyPr wrap="square" rtlCol="0">
            <a:spAutoFit/>
          </a:bodyPr>
          <a:lstStyle/>
          <a:p>
            <a:pPr algn="ctr"/>
            <a:r>
              <a:rPr lang="en-GB" sz="2400" dirty="0" smtClean="0"/>
              <a:t>Intrinsic motivation is a </a:t>
            </a:r>
            <a:r>
              <a:rPr lang="en-GB" sz="2400" b="1" dirty="0" smtClean="0"/>
              <a:t>necessary condition </a:t>
            </a:r>
            <a:r>
              <a:rPr lang="en-GB" sz="2400" dirty="0" smtClean="0"/>
              <a:t>for successful rehabilitation</a:t>
            </a:r>
            <a:endParaRPr lang="en-GB" sz="2400" b="1" dirty="0"/>
          </a:p>
        </p:txBody>
      </p:sp>
    </p:spTree>
    <p:extLst>
      <p:ext uri="{BB962C8B-B14F-4D97-AF65-F5344CB8AC3E}">
        <p14:creationId xmlns:p14="http://schemas.microsoft.com/office/powerpoint/2010/main" val="147801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F11D-EAA9-4EF0-B2D2-5B8ABE036CF8}"/>
              </a:ext>
            </a:extLst>
          </p:cNvPr>
          <p:cNvSpPr>
            <a:spLocks noGrp="1"/>
          </p:cNvSpPr>
          <p:nvPr>
            <p:ph type="title"/>
          </p:nvPr>
        </p:nvSpPr>
        <p:spPr/>
        <p:txBody>
          <a:bodyPr/>
          <a:lstStyle/>
          <a:p>
            <a:r>
              <a:rPr lang="en-GB" dirty="0"/>
              <a:t>Experience Take Charge for yourself</a:t>
            </a:r>
          </a:p>
        </p:txBody>
      </p:sp>
      <p:sp>
        <p:nvSpPr>
          <p:cNvPr id="3" name="Content Placeholder 2">
            <a:extLst>
              <a:ext uri="{FF2B5EF4-FFF2-40B4-BE49-F238E27FC236}">
                <a16:creationId xmlns:a16="http://schemas.microsoft.com/office/drawing/2014/main" id="{2B90E51B-E50F-469B-AF84-14F51748C160}"/>
              </a:ext>
            </a:extLst>
          </p:cNvPr>
          <p:cNvSpPr>
            <a:spLocks noGrp="1"/>
          </p:cNvSpPr>
          <p:nvPr>
            <p:ph idx="1"/>
          </p:nvPr>
        </p:nvSpPr>
        <p:spPr/>
        <p:txBody>
          <a:bodyPr/>
          <a:lstStyle/>
          <a:p>
            <a:r>
              <a:rPr lang="en-GB" dirty="0"/>
              <a:t>Materials free to download and modify</a:t>
            </a:r>
          </a:p>
          <a:p>
            <a:pPr lvl="1"/>
            <a:r>
              <a:rPr lang="en-GB" dirty="0">
                <a:hlinkClick r:id="rId3"/>
              </a:rPr>
              <a:t>www.mrinz.ac.nz/programmes/stroke</a:t>
            </a:r>
            <a:endParaRPr lang="en-GB" dirty="0"/>
          </a:p>
          <a:p>
            <a:endParaRPr lang="en-GB" dirty="0"/>
          </a:p>
          <a:p>
            <a:r>
              <a:rPr lang="en-GB" dirty="0"/>
              <a:t>3 different ways to think about using Take Charge to enhance stroke outcomes</a:t>
            </a:r>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675E8458-B6E0-42C1-84CF-55030D21343F}"/>
              </a:ext>
            </a:extLst>
          </p:cNvPr>
          <p:cNvSpPr>
            <a:spLocks noGrp="1"/>
          </p:cNvSpPr>
          <p:nvPr>
            <p:ph type="sldNum" sz="quarter" idx="12"/>
          </p:nvPr>
        </p:nvSpPr>
        <p:spPr/>
        <p:txBody>
          <a:bodyPr/>
          <a:lstStyle/>
          <a:p>
            <a:fld id="{6113E31D-E2AB-40D1-8B51-AFA5AFEF393A}" type="slidenum">
              <a:rPr lang="en-US" smtClean="0"/>
              <a:t>33</a:t>
            </a:fld>
            <a:endParaRPr lang="en-US" dirty="0"/>
          </a:p>
        </p:txBody>
      </p:sp>
      <p:pic>
        <p:nvPicPr>
          <p:cNvPr id="5" name="Picture 4">
            <a:extLst>
              <a:ext uri="{FF2B5EF4-FFF2-40B4-BE49-F238E27FC236}">
                <a16:creationId xmlns:a16="http://schemas.microsoft.com/office/drawing/2014/main" id="{C058E713-0F09-426F-8F57-EBBDF23C36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136" y="3622495"/>
            <a:ext cx="2190248" cy="1535183"/>
          </a:xfrm>
          <a:prstGeom prst="rect">
            <a:avLst/>
          </a:prstGeom>
        </p:spPr>
      </p:pic>
      <p:sp>
        <p:nvSpPr>
          <p:cNvPr id="6" name="TextBox 5">
            <a:extLst>
              <a:ext uri="{FF2B5EF4-FFF2-40B4-BE49-F238E27FC236}">
                <a16:creationId xmlns:a16="http://schemas.microsoft.com/office/drawing/2014/main" id="{7709A72F-662F-455F-B2A4-E323961D55AC}"/>
              </a:ext>
            </a:extLst>
          </p:cNvPr>
          <p:cNvSpPr txBox="1"/>
          <p:nvPr/>
        </p:nvSpPr>
        <p:spPr>
          <a:xfrm>
            <a:off x="4353636" y="4023815"/>
            <a:ext cx="1241946" cy="523220"/>
          </a:xfrm>
          <a:prstGeom prst="rect">
            <a:avLst/>
          </a:prstGeom>
          <a:solidFill>
            <a:schemeClr val="tx2">
              <a:lumMod val="40000"/>
              <a:lumOff val="60000"/>
            </a:schemeClr>
          </a:solidFill>
        </p:spPr>
        <p:txBody>
          <a:bodyPr wrap="square" rtlCol="0">
            <a:spAutoFit/>
          </a:bodyPr>
          <a:lstStyle/>
          <a:p>
            <a:r>
              <a:rPr lang="en-GB" sz="2800" dirty="0"/>
              <a:t>Julia</a:t>
            </a:r>
          </a:p>
        </p:txBody>
      </p:sp>
      <p:pic>
        <p:nvPicPr>
          <p:cNvPr id="7" name="Picture 6">
            <a:extLst>
              <a:ext uri="{FF2B5EF4-FFF2-40B4-BE49-F238E27FC236}">
                <a16:creationId xmlns:a16="http://schemas.microsoft.com/office/drawing/2014/main" id="{9648C92D-5FCE-4704-AD96-0C02FA8712B7}"/>
              </a:ext>
            </a:extLst>
          </p:cNvPr>
          <p:cNvPicPr>
            <a:picLocks noChangeAspect="1"/>
          </p:cNvPicPr>
          <p:nvPr/>
        </p:nvPicPr>
        <p:blipFill>
          <a:blip r:embed="rId5"/>
          <a:stretch>
            <a:fillRect/>
          </a:stretch>
        </p:blipFill>
        <p:spPr>
          <a:xfrm>
            <a:off x="7027834" y="3622495"/>
            <a:ext cx="3457575" cy="1924050"/>
          </a:xfrm>
          <a:prstGeom prst="rect">
            <a:avLst/>
          </a:prstGeom>
        </p:spPr>
      </p:pic>
    </p:spTree>
    <p:extLst>
      <p:ext uri="{BB962C8B-B14F-4D97-AF65-F5344CB8AC3E}">
        <p14:creationId xmlns:p14="http://schemas.microsoft.com/office/powerpoint/2010/main" val="462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F300-8E88-4BC3-B184-D286815618A8}"/>
              </a:ext>
            </a:extLst>
          </p:cNvPr>
          <p:cNvSpPr>
            <a:spLocks noGrp="1"/>
          </p:cNvSpPr>
          <p:nvPr>
            <p:ph type="title"/>
          </p:nvPr>
        </p:nvSpPr>
        <p:spPr/>
        <p:txBody>
          <a:bodyPr>
            <a:normAutofit/>
          </a:bodyPr>
          <a:lstStyle/>
          <a:p>
            <a:r>
              <a:rPr lang="en-GB" dirty="0"/>
              <a:t>Research potential!</a:t>
            </a:r>
          </a:p>
        </p:txBody>
      </p:sp>
      <p:sp>
        <p:nvSpPr>
          <p:cNvPr id="3" name="Content Placeholder 2">
            <a:extLst>
              <a:ext uri="{FF2B5EF4-FFF2-40B4-BE49-F238E27FC236}">
                <a16:creationId xmlns:a16="http://schemas.microsoft.com/office/drawing/2014/main" id="{5E8CE55D-9112-4E12-89E2-A370BD7A92A1}"/>
              </a:ext>
            </a:extLst>
          </p:cNvPr>
          <p:cNvSpPr>
            <a:spLocks noGrp="1"/>
          </p:cNvSpPr>
          <p:nvPr>
            <p:ph idx="1"/>
          </p:nvPr>
        </p:nvSpPr>
        <p:spPr/>
        <p:txBody>
          <a:bodyPr/>
          <a:lstStyle/>
          <a:p>
            <a:r>
              <a:rPr lang="en-GB" dirty="0"/>
              <a:t>Take Charge</a:t>
            </a:r>
          </a:p>
          <a:p>
            <a:pPr lvl="1"/>
            <a:r>
              <a:rPr lang="en-GB" dirty="0"/>
              <a:t>More sessions?</a:t>
            </a:r>
          </a:p>
          <a:p>
            <a:pPr lvl="1"/>
            <a:r>
              <a:rPr lang="en-GB" dirty="0"/>
              <a:t>Timing of first intervention?</a:t>
            </a:r>
          </a:p>
          <a:p>
            <a:pPr lvl="1"/>
            <a:r>
              <a:rPr lang="en-GB" dirty="0"/>
              <a:t>Conditions other than stroke?</a:t>
            </a:r>
          </a:p>
          <a:p>
            <a:pPr lvl="1"/>
            <a:r>
              <a:rPr lang="en-GB" dirty="0"/>
              <a:t>International study?</a:t>
            </a:r>
          </a:p>
          <a:p>
            <a:pPr lvl="1"/>
            <a:endParaRPr lang="en-GB" dirty="0"/>
          </a:p>
          <a:p>
            <a:r>
              <a:rPr lang="en-GB" dirty="0"/>
              <a:t>Using Take Charge to enhance </a:t>
            </a:r>
            <a:r>
              <a:rPr lang="en-GB" dirty="0" smtClean="0"/>
              <a:t>new therapy </a:t>
            </a:r>
            <a:r>
              <a:rPr lang="en-GB" dirty="0"/>
              <a:t>interventions</a:t>
            </a:r>
          </a:p>
          <a:p>
            <a:endParaRPr lang="en-GB" dirty="0"/>
          </a:p>
          <a:p>
            <a:r>
              <a:rPr lang="en-GB" dirty="0"/>
              <a:t>Alternatives to Take Charge?</a:t>
            </a:r>
          </a:p>
          <a:p>
            <a:endParaRPr lang="en-GB" dirty="0"/>
          </a:p>
          <a:p>
            <a:r>
              <a:rPr lang="en-GB" dirty="0"/>
              <a:t>Better measures of ‘intrinsic motivation’, outcome</a:t>
            </a:r>
          </a:p>
        </p:txBody>
      </p:sp>
      <p:sp>
        <p:nvSpPr>
          <p:cNvPr id="4" name="Slide Number Placeholder 3">
            <a:extLst>
              <a:ext uri="{FF2B5EF4-FFF2-40B4-BE49-F238E27FC236}">
                <a16:creationId xmlns:a16="http://schemas.microsoft.com/office/drawing/2014/main" id="{1A141C39-89E2-4E38-8025-903FFDC89A1B}"/>
              </a:ext>
            </a:extLst>
          </p:cNvPr>
          <p:cNvSpPr>
            <a:spLocks noGrp="1"/>
          </p:cNvSpPr>
          <p:nvPr>
            <p:ph type="sldNum" sz="quarter" idx="12"/>
          </p:nvPr>
        </p:nvSpPr>
        <p:spPr/>
        <p:txBody>
          <a:bodyPr/>
          <a:lstStyle/>
          <a:p>
            <a:fld id="{6113E31D-E2AB-40D1-8B51-AFA5AFEF393A}" type="slidenum">
              <a:rPr lang="en-US" smtClean="0"/>
              <a:t>34</a:t>
            </a:fld>
            <a:endParaRPr lang="en-US" dirty="0"/>
          </a:p>
        </p:txBody>
      </p:sp>
    </p:spTree>
    <p:extLst>
      <p:ext uri="{BB962C8B-B14F-4D97-AF65-F5344CB8AC3E}">
        <p14:creationId xmlns:p14="http://schemas.microsoft.com/office/powerpoint/2010/main" val="3364598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06" y="2387343"/>
            <a:ext cx="3077761" cy="990600"/>
          </a:xfrm>
        </p:spPr>
        <p:txBody>
          <a:bodyPr>
            <a:normAutofit/>
          </a:bodyPr>
          <a:lstStyle/>
          <a:p>
            <a:r>
              <a:rPr lang="en-GB" sz="2800" dirty="0" smtClean="0"/>
              <a:t>Contacts and links</a:t>
            </a:r>
            <a:endParaRPr lang="en-GB" sz="2800" dirty="0"/>
          </a:p>
        </p:txBody>
      </p:sp>
      <p:sp>
        <p:nvSpPr>
          <p:cNvPr id="3" name="Content Placeholder 2"/>
          <p:cNvSpPr>
            <a:spLocks noGrp="1"/>
          </p:cNvSpPr>
          <p:nvPr>
            <p:ph idx="1"/>
          </p:nvPr>
        </p:nvSpPr>
        <p:spPr>
          <a:xfrm>
            <a:off x="158043" y="3541816"/>
            <a:ext cx="5621867" cy="3316184"/>
          </a:xfrm>
        </p:spPr>
        <p:txBody>
          <a:bodyPr>
            <a:normAutofit/>
          </a:bodyPr>
          <a:lstStyle/>
          <a:p>
            <a:r>
              <a:rPr lang="en-GB" sz="1800" dirty="0"/>
              <a:t>Harry McNaughton</a:t>
            </a:r>
          </a:p>
          <a:p>
            <a:pPr lvl="1"/>
            <a:r>
              <a:rPr lang="en-GB" sz="1600" dirty="0"/>
              <a:t>Stroke department, Royal Derby Hospital</a:t>
            </a:r>
          </a:p>
          <a:p>
            <a:pPr lvl="1"/>
            <a:r>
              <a:rPr lang="en-GB" sz="1600" dirty="0">
                <a:hlinkClick r:id="rId3"/>
              </a:rPr>
              <a:t>Harry.mcnaughton@nhs.net</a:t>
            </a:r>
            <a:endParaRPr lang="en-GB" sz="1600" dirty="0"/>
          </a:p>
          <a:p>
            <a:pPr lvl="1"/>
            <a:r>
              <a:rPr lang="en-GB" sz="1600" dirty="0">
                <a:hlinkClick r:id="rId3"/>
              </a:rPr>
              <a:t>Harry.mcnaughton@mrinz.ac.nz</a:t>
            </a:r>
            <a:endParaRPr lang="en-GB" sz="1600" dirty="0"/>
          </a:p>
          <a:p>
            <a:pPr lvl="1"/>
            <a:endParaRPr lang="en-GB" sz="1600" dirty="0"/>
          </a:p>
          <a:p>
            <a:r>
              <a:rPr lang="en-GB" sz="1800" dirty="0"/>
              <a:t>Take Charge booklet and training manual</a:t>
            </a:r>
          </a:p>
          <a:p>
            <a:pPr lvl="1"/>
            <a:r>
              <a:rPr lang="en-GB" sz="1600" dirty="0" smtClean="0">
                <a:hlinkClick r:id="rId4"/>
              </a:rPr>
              <a:t>www.mrinz.ac.nz/programmes/stroke</a:t>
            </a:r>
            <a:endParaRPr lang="en-GB" sz="1600" dirty="0" smtClean="0"/>
          </a:p>
          <a:p>
            <a:pPr lvl="1"/>
            <a:endParaRPr lang="en-GB" sz="1600" dirty="0"/>
          </a:p>
          <a:p>
            <a:r>
              <a:rPr lang="en-GB" sz="1600" dirty="0" smtClean="0"/>
              <a:t>Main paper results: </a:t>
            </a:r>
            <a:r>
              <a:rPr lang="en-GB" sz="1600" dirty="0"/>
              <a:t> </a:t>
            </a:r>
            <a:r>
              <a:rPr lang="en-GB" sz="1600" dirty="0">
                <a:hlinkClick r:id="rId5"/>
              </a:rPr>
              <a:t>https://doi.org/10.1177/1747493020915144</a:t>
            </a:r>
            <a:endParaRPr lang="en-GB" sz="1600" dirty="0"/>
          </a:p>
          <a:p>
            <a:pPr lvl="1"/>
            <a:endParaRPr lang="en-GB" dirty="0"/>
          </a:p>
        </p:txBody>
      </p:sp>
      <p:pic>
        <p:nvPicPr>
          <p:cNvPr id="4" name="Picture 6">
            <a:extLst>
              <a:ext uri="{FF2B5EF4-FFF2-40B4-BE49-F238E27FC236}">
                <a16:creationId xmlns:a16="http://schemas.microsoft.com/office/drawing/2014/main" id="{03E50FAE-7890-0341-918B-85DC5154B9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86302" y="439386"/>
            <a:ext cx="7327567" cy="4690753"/>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35</a:t>
            </a:fld>
            <a:endParaRPr lang="en-US" dirty="0"/>
          </a:p>
        </p:txBody>
      </p:sp>
    </p:spTree>
    <p:extLst>
      <p:ext uri="{BB962C8B-B14F-4D97-AF65-F5344CB8AC3E}">
        <p14:creationId xmlns:p14="http://schemas.microsoft.com/office/powerpoint/2010/main" val="2194850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what did they </a:t>
            </a:r>
            <a:r>
              <a:rPr lang="en-GB" u="sng" dirty="0" smtClean="0"/>
              <a:t>do</a:t>
            </a:r>
            <a:r>
              <a:rPr lang="en-GB" dirty="0" smtClean="0"/>
              <a:t> after Take Charge?”</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We don’t know for sure. So much unknown about the psychology of recovery from illness – likely to be very individual</a:t>
            </a:r>
          </a:p>
          <a:p>
            <a:r>
              <a:rPr lang="en-GB" dirty="0" smtClean="0"/>
              <a:t>Not more face-to-face rehab</a:t>
            </a:r>
          </a:p>
          <a:p>
            <a:r>
              <a:rPr lang="en-GB" dirty="0" smtClean="0"/>
              <a:t>(In my opinion) It’s not about ‘more therapy’ (compare what we know about elite athletes, musicians, students studying – more about motivation, focus, engagement)</a:t>
            </a:r>
          </a:p>
          <a:p>
            <a:pPr marL="0" indent="0">
              <a:buNone/>
            </a:pPr>
            <a:endParaRPr lang="en-GB" dirty="0" smtClean="0"/>
          </a:p>
          <a:p>
            <a:pPr marL="0" indent="0">
              <a:buNone/>
            </a:pPr>
            <a:r>
              <a:rPr lang="en-GB" dirty="0" smtClean="0"/>
              <a:t>Some </a:t>
            </a:r>
            <a:r>
              <a:rPr lang="en-GB" dirty="0"/>
              <a:t>insights from qualitative study (unpublished)</a:t>
            </a:r>
          </a:p>
          <a:p>
            <a:r>
              <a:rPr lang="en-GB" dirty="0" smtClean="0"/>
              <a:t>Permission </a:t>
            </a:r>
            <a:r>
              <a:rPr lang="en-GB" dirty="0"/>
              <a:t>to do </a:t>
            </a:r>
            <a:r>
              <a:rPr lang="en-GB" dirty="0" smtClean="0"/>
              <a:t>my own thing</a:t>
            </a:r>
          </a:p>
          <a:p>
            <a:pPr lvl="1"/>
            <a:r>
              <a:rPr lang="en-GB" dirty="0"/>
              <a:t>R</a:t>
            </a:r>
            <a:r>
              <a:rPr lang="en-GB" dirty="0" smtClean="0"/>
              <a:t>ebel </a:t>
            </a:r>
            <a:r>
              <a:rPr lang="en-GB" dirty="0"/>
              <a:t>against </a:t>
            </a:r>
            <a:r>
              <a:rPr lang="en-GB" dirty="0" smtClean="0"/>
              <a:t>paternalistic doctors and therapists ‘one </a:t>
            </a:r>
            <a:r>
              <a:rPr lang="en-GB" dirty="0"/>
              <a:t>size fits </a:t>
            </a:r>
            <a:r>
              <a:rPr lang="en-GB" dirty="0" smtClean="0"/>
              <a:t>all’, ‘scripted’</a:t>
            </a:r>
          </a:p>
          <a:p>
            <a:pPr lvl="1"/>
            <a:r>
              <a:rPr lang="en-GB" dirty="0" smtClean="0"/>
              <a:t>Therapists ‘obsessed with safety’ – I’m not allowed to take risks (compare </a:t>
            </a:r>
            <a:r>
              <a:rPr lang="en-GB" dirty="0"/>
              <a:t>J</a:t>
            </a:r>
            <a:r>
              <a:rPr lang="en-GB" dirty="0" smtClean="0"/>
              <a:t>ulia)</a:t>
            </a:r>
          </a:p>
          <a:p>
            <a:r>
              <a:rPr lang="en-GB" dirty="0" smtClean="0"/>
              <a:t>Felt properly listened to for the first time</a:t>
            </a:r>
          </a:p>
          <a:p>
            <a:r>
              <a:rPr lang="en-GB" dirty="0" smtClean="0"/>
              <a:t>Came to a better understanding of ‘who I really am’</a:t>
            </a:r>
            <a:endParaRPr lang="en-GB" dirty="0"/>
          </a:p>
          <a:p>
            <a:r>
              <a:rPr lang="en-GB" dirty="0" smtClean="0"/>
              <a:t>Better focussed </a:t>
            </a:r>
            <a:r>
              <a:rPr lang="en-GB" dirty="0"/>
              <a:t>on what is really </a:t>
            </a:r>
            <a:r>
              <a:rPr lang="en-GB" dirty="0" smtClean="0"/>
              <a:t>important (to me)</a:t>
            </a:r>
          </a:p>
          <a:p>
            <a:r>
              <a:rPr lang="en-GB" dirty="0" smtClean="0"/>
              <a:t>Working out a plan over time – booklet helped with ‘big ideas’ and simple structure to ‘get on’</a:t>
            </a:r>
            <a:endParaRPr lang="en-GB" dirty="0"/>
          </a:p>
          <a:p>
            <a:pPr marL="0" indent="0">
              <a:buNone/>
            </a:pPr>
            <a:r>
              <a:rPr lang="en-GB" dirty="0"/>
              <a:t/>
            </a:r>
            <a:br>
              <a:rPr lang="en-GB" dirty="0"/>
            </a:br>
            <a:endParaRPr lang="en-GB" dirty="0"/>
          </a:p>
          <a:p>
            <a:r>
              <a:rPr lang="en-GB" dirty="0"/>
              <a:t>Alan's story </a:t>
            </a:r>
          </a:p>
          <a:p>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36</a:t>
            </a:fld>
            <a:endParaRPr lang="en-US" dirty="0"/>
          </a:p>
        </p:txBody>
      </p:sp>
    </p:spTree>
    <p:extLst>
      <p:ext uri="{BB962C8B-B14F-4D97-AF65-F5344CB8AC3E}">
        <p14:creationId xmlns:p14="http://schemas.microsoft.com/office/powerpoint/2010/main" val="31201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Permission to take risks and fail</a:t>
            </a:r>
            <a:endParaRPr lang="en-GB" dirty="0"/>
          </a:p>
        </p:txBody>
      </p:sp>
      <p:sp>
        <p:nvSpPr>
          <p:cNvPr id="3" name="Content Placeholder 2"/>
          <p:cNvSpPr>
            <a:spLocks noGrp="1"/>
          </p:cNvSpPr>
          <p:nvPr>
            <p:ph idx="1"/>
          </p:nvPr>
        </p:nvSpPr>
        <p:spPr/>
        <p:txBody>
          <a:bodyPr/>
          <a:lstStyle/>
          <a:p>
            <a:pPr marL="0" indent="0">
              <a:buNone/>
            </a:pPr>
            <a:r>
              <a:rPr lang="en-GB" dirty="0" smtClean="0"/>
              <a:t>Michael Jordan, the greatest basketballer to play the game</a:t>
            </a:r>
          </a:p>
          <a:p>
            <a:pPr marL="0" indent="0" algn="ctr">
              <a:buNone/>
            </a:pPr>
            <a:endParaRPr lang="en-GB" dirty="0" smtClean="0"/>
          </a:p>
          <a:p>
            <a:pPr marL="0" indent="0" algn="ctr">
              <a:buNone/>
            </a:pPr>
            <a:r>
              <a:rPr lang="en-GB" dirty="0" smtClean="0"/>
              <a:t>"</a:t>
            </a:r>
            <a:r>
              <a:rPr lang="en-GB" dirty="0"/>
              <a:t>I've missed more than 9,000 shots in my career. I've lost almost 300 games. Twenty-six times, I've been trusted to take the game winning shot and missed. I've </a:t>
            </a:r>
            <a:r>
              <a:rPr lang="en-GB" b="1" dirty="0"/>
              <a:t>failed</a:t>
            </a:r>
            <a:r>
              <a:rPr lang="en-GB" dirty="0"/>
              <a:t> over and over and over again in my </a:t>
            </a:r>
            <a:r>
              <a:rPr lang="en-GB" dirty="0" smtClean="0"/>
              <a:t>life”</a:t>
            </a:r>
            <a:endParaRPr lang="en-GB" dirty="0"/>
          </a:p>
          <a:p>
            <a:endParaRPr lang="en-GB" dirty="0" smtClean="0"/>
          </a:p>
          <a:p>
            <a:endParaRPr lang="en-GB" dirty="0"/>
          </a:p>
          <a:p>
            <a:endParaRPr lang="en-GB" dirty="0" smtClean="0"/>
          </a:p>
          <a:p>
            <a:endParaRPr lang="en-GB" dirty="0"/>
          </a:p>
          <a:p>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37</a:t>
            </a:fld>
            <a:endParaRPr lang="en-US" dirty="0"/>
          </a:p>
        </p:txBody>
      </p:sp>
    </p:spTree>
    <p:extLst>
      <p:ext uri="{BB962C8B-B14F-4D97-AF65-F5344CB8AC3E}">
        <p14:creationId xmlns:p14="http://schemas.microsoft.com/office/powerpoint/2010/main" val="479727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the facilitators’ perspective</a:t>
            </a:r>
            <a:endParaRPr lang="en-GB" dirty="0"/>
          </a:p>
        </p:txBody>
      </p:sp>
      <p:sp>
        <p:nvSpPr>
          <p:cNvPr id="3" name="Content Placeholder 2"/>
          <p:cNvSpPr>
            <a:spLocks noGrp="1"/>
          </p:cNvSpPr>
          <p:nvPr>
            <p:ph idx="1"/>
          </p:nvPr>
        </p:nvSpPr>
        <p:spPr/>
        <p:txBody>
          <a:bodyPr/>
          <a:lstStyle/>
          <a:p>
            <a:r>
              <a:rPr lang="en-GB" dirty="0" smtClean="0"/>
              <a:t>Judith’s story ‘I was going to say that …</a:t>
            </a:r>
          </a:p>
          <a:p>
            <a:pPr lvl="1"/>
            <a:r>
              <a:rPr lang="en-GB" dirty="0" smtClean="0"/>
              <a:t>Privilege to share the stories of people with stroke in their own homes</a:t>
            </a:r>
          </a:p>
          <a:p>
            <a:pPr lvl="1"/>
            <a:endParaRPr lang="en-GB" dirty="0"/>
          </a:p>
          <a:p>
            <a:r>
              <a:rPr lang="en-GB" dirty="0" smtClean="0"/>
              <a:t>Therapists turned facilitators</a:t>
            </a:r>
          </a:p>
          <a:p>
            <a:pPr lvl="1"/>
            <a:r>
              <a:rPr lang="en-GB" dirty="0" smtClean="0"/>
              <a:t>‘so hard not to say anything’</a:t>
            </a:r>
          </a:p>
          <a:p>
            <a:pPr lvl="1"/>
            <a:r>
              <a:rPr lang="en-GB" dirty="0" smtClean="0"/>
              <a:t>‘so wanted to ‘help’ but you told me not to!’</a:t>
            </a:r>
          </a:p>
          <a:p>
            <a:pPr lvl="1"/>
            <a:r>
              <a:rPr lang="en-GB" dirty="0" smtClean="0"/>
              <a:t>‘amazing to see the look on their face when they started to talk about what they really wanted’</a:t>
            </a:r>
          </a:p>
          <a:p>
            <a:pPr lvl="1"/>
            <a:r>
              <a:rPr lang="en-GB" dirty="0" smtClean="0"/>
              <a:t>‘They said ‘no-one has ever asked me questions like this before’. How can that be possible?’</a:t>
            </a:r>
          </a:p>
          <a:p>
            <a:pPr lvl="1"/>
            <a:r>
              <a:rPr lang="en-GB" dirty="0" smtClean="0"/>
              <a:t>‘The first session was a wash out but the second was amazing’</a:t>
            </a:r>
          </a:p>
          <a:p>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38</a:t>
            </a:fld>
            <a:endParaRPr lang="en-US" dirty="0"/>
          </a:p>
        </p:txBody>
      </p:sp>
    </p:spTree>
    <p:extLst>
      <p:ext uri="{BB962C8B-B14F-4D97-AF65-F5344CB8AC3E}">
        <p14:creationId xmlns:p14="http://schemas.microsoft.com/office/powerpoint/2010/main" val="3243077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0C49-84C7-4774-9643-7F7D0801D6C3}"/>
              </a:ext>
            </a:extLst>
          </p:cNvPr>
          <p:cNvSpPr>
            <a:spLocks noGrp="1"/>
          </p:cNvSpPr>
          <p:nvPr>
            <p:ph type="title"/>
          </p:nvPr>
        </p:nvSpPr>
        <p:spPr/>
        <p:txBody>
          <a:bodyPr/>
          <a:lstStyle/>
          <a:p>
            <a:r>
              <a:rPr lang="en-GB" dirty="0"/>
              <a:t>What’s in a phrase?</a:t>
            </a:r>
          </a:p>
        </p:txBody>
      </p:sp>
      <p:sp>
        <p:nvSpPr>
          <p:cNvPr id="3" name="Content Placeholder 2">
            <a:extLst>
              <a:ext uri="{FF2B5EF4-FFF2-40B4-BE49-F238E27FC236}">
                <a16:creationId xmlns:a16="http://schemas.microsoft.com/office/drawing/2014/main" id="{AABD748E-7A91-43E2-95D7-6CC84638BFCB}"/>
              </a:ext>
            </a:extLst>
          </p:cNvPr>
          <p:cNvSpPr>
            <a:spLocks noGrp="1"/>
          </p:cNvSpPr>
          <p:nvPr>
            <p:ph idx="1"/>
          </p:nvPr>
        </p:nvSpPr>
        <p:spPr/>
        <p:txBody>
          <a:bodyPr>
            <a:normAutofit lnSpcReduction="10000"/>
          </a:bodyPr>
          <a:lstStyle/>
          <a:p>
            <a:r>
              <a:rPr lang="en-GB" dirty="0"/>
              <a:t>Self-management (SM) vs self-directed rehab (SDR)  </a:t>
            </a:r>
          </a:p>
          <a:p>
            <a:pPr lvl="1"/>
            <a:r>
              <a:rPr lang="en-GB" dirty="0"/>
              <a:t>Depends on resources available</a:t>
            </a:r>
          </a:p>
          <a:p>
            <a:pPr lvl="1"/>
            <a:r>
              <a:rPr lang="en-GB" dirty="0"/>
              <a:t>‘DIY’ (SM) vs employing the top mechanical engineers for your car (SDR)</a:t>
            </a:r>
          </a:p>
          <a:p>
            <a:pPr lvl="1"/>
            <a:r>
              <a:rPr lang="en-GB" dirty="0"/>
              <a:t>But some things always better done yourself (</a:t>
            </a:r>
            <a:r>
              <a:rPr lang="en-GB" dirty="0" err="1"/>
              <a:t>eg</a:t>
            </a:r>
            <a:r>
              <a:rPr lang="en-GB" dirty="0"/>
              <a:t> risk factor management?)</a:t>
            </a:r>
          </a:p>
          <a:p>
            <a:pPr lvl="1"/>
            <a:r>
              <a:rPr lang="en-GB" dirty="0"/>
              <a:t>Who is driving the car? </a:t>
            </a:r>
          </a:p>
          <a:p>
            <a:pPr lvl="1"/>
            <a:endParaRPr lang="en-GB" dirty="0"/>
          </a:p>
          <a:p>
            <a:r>
              <a:rPr lang="en-GB" dirty="0"/>
              <a:t>Take Charge vs intrinsic motivation</a:t>
            </a:r>
          </a:p>
          <a:p>
            <a:pPr lvl="1"/>
            <a:r>
              <a:rPr lang="en-GB" b="1" dirty="0"/>
              <a:t>Take Charge </a:t>
            </a:r>
            <a:r>
              <a:rPr lang="en-GB" dirty="0"/>
              <a:t>is the name of the intervention</a:t>
            </a:r>
          </a:p>
          <a:p>
            <a:pPr lvl="2"/>
            <a:r>
              <a:rPr lang="en-GB" dirty="0"/>
              <a:t>People with stroke can relate to it</a:t>
            </a:r>
          </a:p>
          <a:p>
            <a:pPr lvl="2"/>
            <a:r>
              <a:rPr lang="en-GB" dirty="0"/>
              <a:t>The person with stroke is undoubtedly the subject not the </a:t>
            </a:r>
            <a:r>
              <a:rPr lang="en-GB" dirty="0" smtClean="0"/>
              <a:t>object</a:t>
            </a:r>
          </a:p>
          <a:p>
            <a:pPr lvl="2"/>
            <a:r>
              <a:rPr lang="en-GB" dirty="0" smtClean="0"/>
              <a:t>You can’t ‘do’ Take Charge ‘to’ someone, only ‘with’ someone</a:t>
            </a:r>
            <a:endParaRPr lang="en-GB" dirty="0"/>
          </a:p>
          <a:p>
            <a:pPr lvl="1"/>
            <a:r>
              <a:rPr lang="en-GB" b="1" dirty="0"/>
              <a:t>Intrinsic</a:t>
            </a:r>
            <a:r>
              <a:rPr lang="en-GB" dirty="0"/>
              <a:t> motivation describes the underlying principle</a:t>
            </a:r>
          </a:p>
          <a:p>
            <a:pPr lvl="2"/>
            <a:r>
              <a:rPr lang="en-GB" dirty="0"/>
              <a:t>Possibly more confusing to use with people with stroke</a:t>
            </a:r>
          </a:p>
          <a:p>
            <a:pPr lvl="2"/>
            <a:r>
              <a:rPr lang="en-GB" dirty="0"/>
              <a:t>Possible confusion </a:t>
            </a:r>
            <a:r>
              <a:rPr lang="en-GB" dirty="0" smtClean="0"/>
              <a:t>with </a:t>
            </a:r>
            <a:r>
              <a:rPr lang="en-GB" dirty="0"/>
              <a:t>motivational interviewing</a:t>
            </a:r>
          </a:p>
        </p:txBody>
      </p:sp>
      <p:sp>
        <p:nvSpPr>
          <p:cNvPr id="4" name="Slide Number Placeholder 3">
            <a:extLst>
              <a:ext uri="{FF2B5EF4-FFF2-40B4-BE49-F238E27FC236}">
                <a16:creationId xmlns:a16="http://schemas.microsoft.com/office/drawing/2014/main" id="{3442978C-5301-4245-8276-3BE74EF472FC}"/>
              </a:ext>
            </a:extLst>
          </p:cNvPr>
          <p:cNvSpPr>
            <a:spLocks noGrp="1"/>
          </p:cNvSpPr>
          <p:nvPr>
            <p:ph type="sldNum" sz="quarter" idx="12"/>
          </p:nvPr>
        </p:nvSpPr>
        <p:spPr/>
        <p:txBody>
          <a:bodyPr/>
          <a:lstStyle/>
          <a:p>
            <a:fld id="{6113E31D-E2AB-40D1-8B51-AFA5AFEF393A}" type="slidenum">
              <a:rPr lang="en-US" smtClean="0"/>
              <a:t>39</a:t>
            </a:fld>
            <a:endParaRPr lang="en-US" dirty="0"/>
          </a:p>
        </p:txBody>
      </p:sp>
    </p:spTree>
    <p:extLst>
      <p:ext uri="{BB962C8B-B14F-4D97-AF65-F5344CB8AC3E}">
        <p14:creationId xmlns:p14="http://schemas.microsoft.com/office/powerpoint/2010/main" val="263355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F367EA-4B7F-4416-8671-7653D03505FD}"/>
              </a:ext>
              <a:ext uri="{C183D7F6-B498-43B3-948B-1728B52AA6E4}">
                <adec:decorative xmlns=""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2506" y="1297727"/>
            <a:ext cx="1926789" cy="1926789"/>
          </a:xfrm>
          <a:prstGeom prst="rect">
            <a:avLst/>
          </a:prstGeom>
        </p:spPr>
      </p:pic>
      <p:sp>
        <p:nvSpPr>
          <p:cNvPr id="5" name="Title 4">
            <a:extLst>
              <a:ext uri="{FF2B5EF4-FFF2-40B4-BE49-F238E27FC236}">
                <a16:creationId xmlns:a16="http://schemas.microsoft.com/office/drawing/2014/main" id="{BB85579D-4FC0-4EBC-9BCF-034FE1573578}"/>
              </a:ext>
            </a:extLst>
          </p:cNvPr>
          <p:cNvSpPr>
            <a:spLocks noGrp="1"/>
          </p:cNvSpPr>
          <p:nvPr>
            <p:ph type="title"/>
          </p:nvPr>
        </p:nvSpPr>
        <p:spPr>
          <a:xfrm>
            <a:off x="0" y="283935"/>
            <a:ext cx="7739270" cy="990600"/>
          </a:xfrm>
        </p:spPr>
        <p:txBody>
          <a:bodyPr/>
          <a:lstStyle/>
          <a:p>
            <a:r>
              <a:rPr lang="en-GB" dirty="0"/>
              <a:t>The Take Charge team: 2005-2020</a:t>
            </a:r>
          </a:p>
        </p:txBody>
      </p:sp>
      <p:sp>
        <p:nvSpPr>
          <p:cNvPr id="4" name="Slide Number Placeholder 3">
            <a:extLst>
              <a:ext uri="{FF2B5EF4-FFF2-40B4-BE49-F238E27FC236}">
                <a16:creationId xmlns:a16="http://schemas.microsoft.com/office/drawing/2014/main" id="{7DD5636E-4C0A-42B5-9EC7-447A0457F298}"/>
              </a:ext>
            </a:extLst>
          </p:cNvPr>
          <p:cNvSpPr>
            <a:spLocks noGrp="1"/>
          </p:cNvSpPr>
          <p:nvPr>
            <p:ph type="sldNum" sz="quarter" idx="12"/>
          </p:nvPr>
        </p:nvSpPr>
        <p:spPr/>
        <p:txBody>
          <a:bodyPr/>
          <a:lstStyle/>
          <a:p>
            <a:fld id="{6113E31D-E2AB-40D1-8B51-AFA5AFEF393A}" type="slidenum">
              <a:rPr lang="en-US" smtClean="0"/>
              <a:t>4</a:t>
            </a:fld>
            <a:endParaRPr lang="en-US" dirty="0"/>
          </a:p>
        </p:txBody>
      </p:sp>
      <p:sp>
        <p:nvSpPr>
          <p:cNvPr id="7" name="TextBox 6">
            <a:extLst>
              <a:ext uri="{FF2B5EF4-FFF2-40B4-BE49-F238E27FC236}">
                <a16:creationId xmlns:a16="http://schemas.microsoft.com/office/drawing/2014/main" id="{5CC3AD12-59A8-4DED-931A-B6AF8B2622D0}"/>
              </a:ext>
            </a:extLst>
          </p:cNvPr>
          <p:cNvSpPr txBox="1"/>
          <p:nvPr/>
        </p:nvSpPr>
        <p:spPr>
          <a:xfrm>
            <a:off x="234663" y="2901800"/>
            <a:ext cx="1348837" cy="461665"/>
          </a:xfrm>
          <a:prstGeom prst="rect">
            <a:avLst/>
          </a:prstGeom>
          <a:solidFill>
            <a:schemeClr val="tx1"/>
          </a:solidFill>
        </p:spPr>
        <p:txBody>
          <a:bodyPr wrap="square" rtlCol="0">
            <a:spAutoFit/>
          </a:bodyPr>
          <a:lstStyle/>
          <a:p>
            <a:r>
              <a:rPr lang="en-GB" sz="2400" dirty="0" err="1">
                <a:solidFill>
                  <a:schemeClr val="bg1"/>
                </a:solidFill>
              </a:rPr>
              <a:t>Matire</a:t>
            </a:r>
            <a:endParaRPr lang="en-GB" sz="2400" dirty="0">
              <a:solidFill>
                <a:schemeClr val="bg1"/>
              </a:solidFill>
            </a:endParaRPr>
          </a:p>
        </p:txBody>
      </p:sp>
      <p:pic>
        <p:nvPicPr>
          <p:cNvPr id="9" name="Picture 8">
            <a:extLst>
              <a:ext uri="{FF2B5EF4-FFF2-40B4-BE49-F238E27FC236}">
                <a16:creationId xmlns:a16="http://schemas.microsoft.com/office/drawing/2014/main" id="{486AEC49-24EE-4A80-A538-2555B9905C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208096" y="4685872"/>
            <a:ext cx="2414536" cy="1810902"/>
          </a:xfrm>
          <a:prstGeom prst="rect">
            <a:avLst/>
          </a:prstGeom>
        </p:spPr>
      </p:pic>
      <p:sp>
        <p:nvSpPr>
          <p:cNvPr id="14" name="TextBox 13">
            <a:extLst>
              <a:ext uri="{FF2B5EF4-FFF2-40B4-BE49-F238E27FC236}">
                <a16:creationId xmlns:a16="http://schemas.microsoft.com/office/drawing/2014/main" id="{3D1F5B1D-A538-4C1D-B042-3B913EF51D08}"/>
              </a:ext>
            </a:extLst>
          </p:cNvPr>
          <p:cNvSpPr txBox="1"/>
          <p:nvPr/>
        </p:nvSpPr>
        <p:spPr>
          <a:xfrm>
            <a:off x="8886966" y="1297727"/>
            <a:ext cx="743768" cy="459527"/>
          </a:xfrm>
          <a:prstGeom prst="rect">
            <a:avLst/>
          </a:prstGeom>
          <a:solidFill>
            <a:schemeClr val="bg1"/>
          </a:solidFill>
        </p:spPr>
        <p:txBody>
          <a:bodyPr wrap="square" rtlCol="0">
            <a:spAutoFit/>
          </a:bodyPr>
          <a:lstStyle/>
          <a:p>
            <a:pPr algn="r"/>
            <a:r>
              <a:rPr lang="en-GB" sz="2400" dirty="0"/>
              <a:t>Viv</a:t>
            </a:r>
          </a:p>
        </p:txBody>
      </p:sp>
      <p:sp>
        <p:nvSpPr>
          <p:cNvPr id="17" name="TextBox 16">
            <a:extLst>
              <a:ext uri="{FF2B5EF4-FFF2-40B4-BE49-F238E27FC236}">
                <a16:creationId xmlns:a16="http://schemas.microsoft.com/office/drawing/2014/main" id="{423C7F35-49CE-49DC-8A39-9248A9CE3C9A}"/>
              </a:ext>
            </a:extLst>
          </p:cNvPr>
          <p:cNvSpPr txBox="1"/>
          <p:nvPr/>
        </p:nvSpPr>
        <p:spPr>
          <a:xfrm>
            <a:off x="4985552" y="6304395"/>
            <a:ext cx="1125749" cy="463072"/>
          </a:xfrm>
          <a:prstGeom prst="rect">
            <a:avLst/>
          </a:prstGeom>
          <a:solidFill>
            <a:schemeClr val="tx1"/>
          </a:solidFill>
        </p:spPr>
        <p:txBody>
          <a:bodyPr wrap="square" rtlCol="0">
            <a:spAutoFit/>
          </a:bodyPr>
          <a:lstStyle/>
          <a:p>
            <a:r>
              <a:rPr lang="en-GB" sz="2400" dirty="0">
                <a:solidFill>
                  <a:schemeClr val="bg1"/>
                </a:solidFill>
              </a:rPr>
              <a:t>Tom</a:t>
            </a:r>
          </a:p>
        </p:txBody>
      </p:sp>
      <p:sp>
        <p:nvSpPr>
          <p:cNvPr id="20" name="TextBox 19">
            <a:extLst>
              <a:ext uri="{FF2B5EF4-FFF2-40B4-BE49-F238E27FC236}">
                <a16:creationId xmlns:a16="http://schemas.microsoft.com/office/drawing/2014/main" id="{486DDC90-91AB-44D8-AADE-A898CCC160F1}"/>
              </a:ext>
            </a:extLst>
          </p:cNvPr>
          <p:cNvSpPr txBox="1"/>
          <p:nvPr/>
        </p:nvSpPr>
        <p:spPr>
          <a:xfrm>
            <a:off x="9690474" y="6220516"/>
            <a:ext cx="1722783" cy="461665"/>
          </a:xfrm>
          <a:prstGeom prst="rect">
            <a:avLst/>
          </a:prstGeom>
          <a:solidFill>
            <a:schemeClr val="tx1"/>
          </a:solidFill>
        </p:spPr>
        <p:txBody>
          <a:bodyPr wrap="square" rtlCol="0">
            <a:spAutoFit/>
          </a:bodyPr>
          <a:lstStyle/>
          <a:p>
            <a:r>
              <a:rPr lang="en-GB" sz="2400" dirty="0">
                <a:solidFill>
                  <a:schemeClr val="bg1"/>
                </a:solidFill>
              </a:rPr>
              <a:t>John</a:t>
            </a:r>
          </a:p>
        </p:txBody>
      </p:sp>
      <p:pic>
        <p:nvPicPr>
          <p:cNvPr id="22" name="Picture 21">
            <a:extLst>
              <a:ext uri="{FF2B5EF4-FFF2-40B4-BE49-F238E27FC236}">
                <a16:creationId xmlns:a16="http://schemas.microsoft.com/office/drawing/2014/main" id="{BEEE3569-079B-4126-88DE-EEFB2AAD1E9F}"/>
              </a:ext>
              <a:ext uri="{C183D7F6-B498-43B3-948B-1728B52AA6E4}">
                <adec:decorative xmlns=""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71549" y="4270541"/>
            <a:ext cx="2889200" cy="2166900"/>
          </a:xfrm>
          <a:prstGeom prst="rect">
            <a:avLst/>
          </a:prstGeom>
        </p:spPr>
      </p:pic>
      <p:sp>
        <p:nvSpPr>
          <p:cNvPr id="23" name="TextBox 22">
            <a:extLst>
              <a:ext uri="{FF2B5EF4-FFF2-40B4-BE49-F238E27FC236}">
                <a16:creationId xmlns:a16="http://schemas.microsoft.com/office/drawing/2014/main" id="{677EE589-674F-47A2-AACE-368C0305481D}"/>
              </a:ext>
            </a:extLst>
          </p:cNvPr>
          <p:cNvSpPr txBox="1"/>
          <p:nvPr/>
        </p:nvSpPr>
        <p:spPr>
          <a:xfrm>
            <a:off x="89601" y="6304396"/>
            <a:ext cx="1722783" cy="461665"/>
          </a:xfrm>
          <a:prstGeom prst="rect">
            <a:avLst/>
          </a:prstGeom>
          <a:solidFill>
            <a:schemeClr val="tx1"/>
          </a:solidFill>
        </p:spPr>
        <p:txBody>
          <a:bodyPr wrap="square" rtlCol="0">
            <a:spAutoFit/>
          </a:bodyPr>
          <a:lstStyle/>
          <a:p>
            <a:r>
              <a:rPr lang="en-GB" sz="2400" dirty="0">
                <a:solidFill>
                  <a:schemeClr val="bg1"/>
                </a:solidFill>
              </a:rPr>
              <a:t>Carl</a:t>
            </a:r>
          </a:p>
        </p:txBody>
      </p:sp>
      <p:pic>
        <p:nvPicPr>
          <p:cNvPr id="25" name="Picture 24">
            <a:extLst>
              <a:ext uri="{FF2B5EF4-FFF2-40B4-BE49-F238E27FC236}">
                <a16:creationId xmlns:a16="http://schemas.microsoft.com/office/drawing/2014/main" id="{6941F1E4-7C73-4199-BB0C-2E0325B260E2}"/>
              </a:ext>
              <a:ext uri="{C183D7F6-B498-43B3-948B-1728B52AA6E4}">
                <adec:decorative xmlns="" xmlns:adec="http://schemas.microsoft.com/office/drawing/2017/decorative" val="1"/>
              </a:ext>
            </a:extLst>
          </p:cNvPr>
          <p:cNvPicPr>
            <a:picLocks noChangeAspect="1"/>
          </p:cNvPicPr>
          <p:nvPr/>
        </p:nvPicPr>
        <p:blipFill>
          <a:blip r:embed="rId6"/>
          <a:stretch>
            <a:fillRect/>
          </a:stretch>
        </p:blipFill>
        <p:spPr>
          <a:xfrm>
            <a:off x="4749785" y="1297727"/>
            <a:ext cx="2166900" cy="2884114"/>
          </a:xfrm>
          <a:prstGeom prst="rect">
            <a:avLst/>
          </a:prstGeom>
        </p:spPr>
      </p:pic>
      <p:sp>
        <p:nvSpPr>
          <p:cNvPr id="28" name="TextBox 27">
            <a:extLst>
              <a:ext uri="{FF2B5EF4-FFF2-40B4-BE49-F238E27FC236}">
                <a16:creationId xmlns:a16="http://schemas.microsoft.com/office/drawing/2014/main" id="{C198B31C-2D3A-453F-B7D1-58F8B6383E0F}"/>
              </a:ext>
            </a:extLst>
          </p:cNvPr>
          <p:cNvSpPr txBox="1"/>
          <p:nvPr/>
        </p:nvSpPr>
        <p:spPr>
          <a:xfrm>
            <a:off x="4687509" y="3710258"/>
            <a:ext cx="1408491" cy="461665"/>
          </a:xfrm>
          <a:prstGeom prst="rect">
            <a:avLst/>
          </a:prstGeom>
          <a:solidFill>
            <a:schemeClr val="tx1"/>
          </a:solidFill>
        </p:spPr>
        <p:txBody>
          <a:bodyPr wrap="square" rtlCol="0">
            <a:spAutoFit/>
          </a:bodyPr>
          <a:lstStyle/>
          <a:p>
            <a:r>
              <a:rPr lang="en-GB" sz="2400" dirty="0">
                <a:solidFill>
                  <a:schemeClr val="bg1"/>
                </a:solidFill>
              </a:rPr>
              <a:t>Judith</a:t>
            </a:r>
          </a:p>
        </p:txBody>
      </p:sp>
      <p:pic>
        <p:nvPicPr>
          <p:cNvPr id="30" name="Picture 29">
            <a:extLst>
              <a:ext uri="{FF2B5EF4-FFF2-40B4-BE49-F238E27FC236}">
                <a16:creationId xmlns:a16="http://schemas.microsoft.com/office/drawing/2014/main" id="{F2234451-DEB2-4CC4-9C85-6B1C457032A9}"/>
              </a:ext>
              <a:ext uri="{C183D7F6-B498-43B3-948B-1728B52AA6E4}">
                <adec:decorative xmlns=""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35712" y="362605"/>
            <a:ext cx="2010346" cy="2392312"/>
          </a:xfrm>
          <a:prstGeom prst="rect">
            <a:avLst/>
          </a:prstGeom>
        </p:spPr>
      </p:pic>
      <p:sp>
        <p:nvSpPr>
          <p:cNvPr id="31" name="TextBox 30">
            <a:extLst>
              <a:ext uri="{FF2B5EF4-FFF2-40B4-BE49-F238E27FC236}">
                <a16:creationId xmlns:a16="http://schemas.microsoft.com/office/drawing/2014/main" id="{BF1A5083-8D01-4597-BC66-9ED46497E070}"/>
              </a:ext>
            </a:extLst>
          </p:cNvPr>
          <p:cNvSpPr txBox="1"/>
          <p:nvPr/>
        </p:nvSpPr>
        <p:spPr>
          <a:xfrm>
            <a:off x="10189460" y="2293252"/>
            <a:ext cx="935554" cy="461665"/>
          </a:xfrm>
          <a:prstGeom prst="rect">
            <a:avLst/>
          </a:prstGeom>
          <a:solidFill>
            <a:schemeClr val="tx1"/>
          </a:solidFill>
        </p:spPr>
        <p:txBody>
          <a:bodyPr wrap="square" rtlCol="0">
            <a:spAutoFit/>
          </a:bodyPr>
          <a:lstStyle/>
          <a:p>
            <a:r>
              <a:rPr lang="en-GB" sz="2400" dirty="0">
                <a:solidFill>
                  <a:schemeClr val="bg1"/>
                </a:solidFill>
              </a:rPr>
              <a:t>Will</a:t>
            </a:r>
          </a:p>
        </p:txBody>
      </p:sp>
      <p:pic>
        <p:nvPicPr>
          <p:cNvPr id="33" name="Picture 32" descr="A person wearing glasses and smiling at the camera&#10;&#10;Description automatically generated">
            <a:extLst>
              <a:ext uri="{FF2B5EF4-FFF2-40B4-BE49-F238E27FC236}">
                <a16:creationId xmlns:a16="http://schemas.microsoft.com/office/drawing/2014/main" id="{7DE20253-AFAF-4EB6-8316-FFB055E7EA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354685" y="3633950"/>
            <a:ext cx="1971892" cy="2970909"/>
          </a:xfrm>
          <a:prstGeom prst="rect">
            <a:avLst/>
          </a:prstGeom>
        </p:spPr>
      </p:pic>
      <p:sp>
        <p:nvSpPr>
          <p:cNvPr id="34" name="TextBox 33">
            <a:extLst>
              <a:ext uri="{FF2B5EF4-FFF2-40B4-BE49-F238E27FC236}">
                <a16:creationId xmlns:a16="http://schemas.microsoft.com/office/drawing/2014/main" id="{AE45093F-4111-4D4C-9FA8-112F08E42599}"/>
              </a:ext>
            </a:extLst>
          </p:cNvPr>
          <p:cNvSpPr txBox="1"/>
          <p:nvPr/>
        </p:nvSpPr>
        <p:spPr>
          <a:xfrm>
            <a:off x="6456068" y="6073563"/>
            <a:ext cx="1722783" cy="461665"/>
          </a:xfrm>
          <a:prstGeom prst="rect">
            <a:avLst/>
          </a:prstGeom>
          <a:solidFill>
            <a:schemeClr val="tx1"/>
          </a:solidFill>
        </p:spPr>
        <p:txBody>
          <a:bodyPr wrap="square" rtlCol="0">
            <a:spAutoFit/>
          </a:bodyPr>
          <a:lstStyle/>
          <a:p>
            <a:r>
              <a:rPr lang="en-GB" sz="2400" dirty="0">
                <a:solidFill>
                  <a:schemeClr val="bg1"/>
                </a:solidFill>
              </a:rPr>
              <a:t>Mark</a:t>
            </a:r>
          </a:p>
        </p:txBody>
      </p:sp>
      <p:pic>
        <p:nvPicPr>
          <p:cNvPr id="35" name="Picture 34">
            <a:extLst>
              <a:ext uri="{FF2B5EF4-FFF2-40B4-BE49-F238E27FC236}">
                <a16:creationId xmlns:a16="http://schemas.microsoft.com/office/drawing/2014/main" id="{0389A476-E807-454E-8AAD-41E38A6DCDE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55118" y="1193368"/>
            <a:ext cx="2430506" cy="2340663"/>
          </a:xfrm>
          <a:prstGeom prst="rect">
            <a:avLst/>
          </a:prstGeom>
        </p:spPr>
      </p:pic>
      <p:sp>
        <p:nvSpPr>
          <p:cNvPr id="36" name="TextBox 35">
            <a:extLst>
              <a:ext uri="{FF2B5EF4-FFF2-40B4-BE49-F238E27FC236}">
                <a16:creationId xmlns:a16="http://schemas.microsoft.com/office/drawing/2014/main" id="{EBF6EF01-5C87-4962-AF77-A7768B3F6F51}"/>
              </a:ext>
            </a:extLst>
          </p:cNvPr>
          <p:cNvSpPr txBox="1"/>
          <p:nvPr/>
        </p:nvSpPr>
        <p:spPr>
          <a:xfrm>
            <a:off x="3206044" y="3074504"/>
            <a:ext cx="1322910" cy="461665"/>
          </a:xfrm>
          <a:prstGeom prst="rect">
            <a:avLst/>
          </a:prstGeom>
          <a:solidFill>
            <a:schemeClr val="bg1"/>
          </a:solidFill>
        </p:spPr>
        <p:txBody>
          <a:bodyPr wrap="square" rtlCol="0">
            <a:spAutoFit/>
          </a:bodyPr>
          <a:lstStyle/>
          <a:p>
            <a:pPr algn="r"/>
            <a:r>
              <a:rPr lang="en-GB" sz="2400" dirty="0" smtClean="0"/>
              <a:t>Anna R</a:t>
            </a:r>
            <a:endParaRPr lang="en-GB" sz="2400" dirty="0"/>
          </a:p>
        </p:txBody>
      </p:sp>
      <p:sp>
        <p:nvSpPr>
          <p:cNvPr id="38" name="TextBox 37">
            <a:extLst>
              <a:ext uri="{FF2B5EF4-FFF2-40B4-BE49-F238E27FC236}">
                <a16:creationId xmlns:a16="http://schemas.microsoft.com/office/drawing/2014/main" id="{4D747EE0-E240-42D6-ADFE-69227D27105B}"/>
              </a:ext>
            </a:extLst>
          </p:cNvPr>
          <p:cNvSpPr txBox="1"/>
          <p:nvPr/>
        </p:nvSpPr>
        <p:spPr>
          <a:xfrm>
            <a:off x="8663616" y="5169325"/>
            <a:ext cx="967118" cy="369332"/>
          </a:xfrm>
          <a:prstGeom prst="rect">
            <a:avLst/>
          </a:prstGeom>
          <a:solidFill>
            <a:schemeClr val="bg1"/>
          </a:solidFill>
          <a:ln>
            <a:solidFill>
              <a:schemeClr val="accent1"/>
            </a:solidFill>
          </a:ln>
        </p:spPr>
        <p:txBody>
          <a:bodyPr wrap="square" rtlCol="0">
            <a:spAutoFit/>
          </a:bodyPr>
          <a:lstStyle/>
          <a:p>
            <a:r>
              <a:rPr lang="en-GB" dirty="0"/>
              <a:t>Geoff</a:t>
            </a:r>
          </a:p>
        </p:txBody>
      </p:sp>
      <p:sp>
        <p:nvSpPr>
          <p:cNvPr id="40" name="TextBox 39">
            <a:extLst>
              <a:ext uri="{FF2B5EF4-FFF2-40B4-BE49-F238E27FC236}">
                <a16:creationId xmlns:a16="http://schemas.microsoft.com/office/drawing/2014/main" id="{2389C2F9-19D7-415E-8407-792548922CA0}"/>
              </a:ext>
            </a:extLst>
          </p:cNvPr>
          <p:cNvSpPr txBox="1"/>
          <p:nvPr/>
        </p:nvSpPr>
        <p:spPr>
          <a:xfrm>
            <a:off x="8663616" y="5644164"/>
            <a:ext cx="967118" cy="369332"/>
          </a:xfrm>
          <a:prstGeom prst="rect">
            <a:avLst/>
          </a:prstGeom>
          <a:solidFill>
            <a:schemeClr val="bg1"/>
          </a:solidFill>
          <a:ln>
            <a:solidFill>
              <a:schemeClr val="accent1"/>
            </a:solidFill>
          </a:ln>
        </p:spPr>
        <p:txBody>
          <a:bodyPr wrap="square" rtlCol="0">
            <a:spAutoFit/>
          </a:bodyPr>
          <a:lstStyle/>
          <a:p>
            <a:r>
              <a:rPr lang="en-GB" dirty="0" err="1"/>
              <a:t>Api</a:t>
            </a:r>
            <a:endParaRPr lang="en-GB" dirty="0"/>
          </a:p>
        </p:txBody>
      </p:sp>
      <p:sp>
        <p:nvSpPr>
          <p:cNvPr id="39" name="TextBox 38">
            <a:extLst>
              <a:ext uri="{FF2B5EF4-FFF2-40B4-BE49-F238E27FC236}">
                <a16:creationId xmlns:a16="http://schemas.microsoft.com/office/drawing/2014/main" id="{71264879-33FC-4E05-AC13-A0FCA7C86D53}"/>
              </a:ext>
            </a:extLst>
          </p:cNvPr>
          <p:cNvSpPr txBox="1"/>
          <p:nvPr/>
        </p:nvSpPr>
        <p:spPr>
          <a:xfrm>
            <a:off x="10126682" y="3894698"/>
            <a:ext cx="1061110" cy="369332"/>
          </a:xfrm>
          <a:prstGeom prst="rect">
            <a:avLst/>
          </a:prstGeom>
          <a:solidFill>
            <a:schemeClr val="tx1"/>
          </a:solidFill>
          <a:ln>
            <a:solidFill>
              <a:schemeClr val="accent1"/>
            </a:solidFill>
          </a:ln>
        </p:spPr>
        <p:txBody>
          <a:bodyPr wrap="square" rtlCol="0">
            <a:spAutoFit/>
          </a:bodyPr>
          <a:lstStyle/>
          <a:p>
            <a:r>
              <a:rPr lang="en-GB" dirty="0">
                <a:solidFill>
                  <a:schemeClr val="bg1"/>
                </a:solidFill>
              </a:rPr>
              <a:t>Anna M</a:t>
            </a:r>
          </a:p>
        </p:txBody>
      </p:sp>
      <p:sp>
        <p:nvSpPr>
          <p:cNvPr id="41" name="TextBox 40">
            <a:extLst>
              <a:ext uri="{FF2B5EF4-FFF2-40B4-BE49-F238E27FC236}">
                <a16:creationId xmlns:a16="http://schemas.microsoft.com/office/drawing/2014/main" id="{0E55250C-49C3-4BD3-8F83-C1E6DB91359C}"/>
              </a:ext>
            </a:extLst>
          </p:cNvPr>
          <p:cNvSpPr txBox="1"/>
          <p:nvPr/>
        </p:nvSpPr>
        <p:spPr>
          <a:xfrm>
            <a:off x="8663616" y="6165896"/>
            <a:ext cx="967118" cy="369332"/>
          </a:xfrm>
          <a:prstGeom prst="rect">
            <a:avLst/>
          </a:prstGeom>
          <a:solidFill>
            <a:schemeClr val="bg1"/>
          </a:solidFill>
          <a:ln>
            <a:solidFill>
              <a:schemeClr val="accent1"/>
            </a:solidFill>
          </a:ln>
        </p:spPr>
        <p:txBody>
          <a:bodyPr wrap="square" rtlCol="0">
            <a:spAutoFit/>
          </a:bodyPr>
          <a:lstStyle/>
          <a:p>
            <a:r>
              <a:rPr lang="en-GB" dirty="0"/>
              <a:t>Alan</a:t>
            </a:r>
          </a:p>
        </p:txBody>
      </p:sp>
      <p:pic>
        <p:nvPicPr>
          <p:cNvPr id="43" name="Picture 42" descr="A person jumping up in the air&#10;&#10;Description automatically generated">
            <a:extLst>
              <a:ext uri="{FF2B5EF4-FFF2-40B4-BE49-F238E27FC236}">
                <a16:creationId xmlns:a16="http://schemas.microsoft.com/office/drawing/2014/main" id="{FB7EB8FD-33DD-472F-ACE1-AD17EAD20A3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5400000">
            <a:off x="2307853" y="4367809"/>
            <a:ext cx="2133600" cy="2236304"/>
          </a:xfrm>
          <a:prstGeom prst="rect">
            <a:avLst/>
          </a:prstGeom>
        </p:spPr>
      </p:pic>
      <p:sp>
        <p:nvSpPr>
          <p:cNvPr id="44" name="TextBox 43">
            <a:extLst>
              <a:ext uri="{FF2B5EF4-FFF2-40B4-BE49-F238E27FC236}">
                <a16:creationId xmlns:a16="http://schemas.microsoft.com/office/drawing/2014/main" id="{9C02DAA3-2457-4294-904E-AA256F4B7909}"/>
              </a:ext>
            </a:extLst>
          </p:cNvPr>
          <p:cNvSpPr txBox="1"/>
          <p:nvPr/>
        </p:nvSpPr>
        <p:spPr>
          <a:xfrm>
            <a:off x="3297129" y="5956201"/>
            <a:ext cx="972008" cy="477746"/>
          </a:xfrm>
          <a:prstGeom prst="rect">
            <a:avLst/>
          </a:prstGeom>
          <a:solidFill>
            <a:schemeClr val="tx1"/>
          </a:solidFill>
        </p:spPr>
        <p:txBody>
          <a:bodyPr wrap="square" rtlCol="0">
            <a:spAutoFit/>
          </a:bodyPr>
          <a:lstStyle/>
          <a:p>
            <a:r>
              <a:rPr lang="en-GB" sz="2400" dirty="0">
                <a:solidFill>
                  <a:schemeClr val="bg1"/>
                </a:solidFill>
              </a:rPr>
              <a:t>Harry</a:t>
            </a:r>
          </a:p>
        </p:txBody>
      </p:sp>
      <p:pic>
        <p:nvPicPr>
          <p:cNvPr id="1026" name="Picture 2" descr="C:\Users\harry.mcnaughton\Downloads\JG with fish B.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68678" y="4367811"/>
            <a:ext cx="2477380" cy="19723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harry.mcnaughton\Downloads\Anna McRae_Photo.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071266" y="2642494"/>
            <a:ext cx="1078992" cy="162153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mail.google.com/mail/u/0?ui=2&amp;ik=1f300134a0&amp;attid=0.1.1&amp;permmsgid=msg-f:1665073802458067194&amp;th=171b87cd285270fa&amp;view=fimg&amp;sz=s0-l75-ft&amp;attbid=ANGjdJ_FEYwyDcTy8DStHtBWKTxnIxq7RdN4AQqNPBbgbNKA0_6HNJ3f-4SWDnuWZsA8XHmtriMuBeR9aGwrbfoqkvbZoJWnaeBlQypvhF-HHPMMywOVZarGXAZGWv8&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descr="C:\Users\harry.mcnaughton\Downloads\image (1).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204604" y="2901800"/>
            <a:ext cx="1409053" cy="201518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0DAE5294-220B-46E4-82C6-D9AB2188CDAB}"/>
              </a:ext>
            </a:extLst>
          </p:cNvPr>
          <p:cNvSpPr txBox="1"/>
          <p:nvPr/>
        </p:nvSpPr>
        <p:spPr>
          <a:xfrm>
            <a:off x="8646539" y="4419161"/>
            <a:ext cx="967118" cy="369332"/>
          </a:xfrm>
          <a:prstGeom prst="rect">
            <a:avLst/>
          </a:prstGeom>
          <a:solidFill>
            <a:schemeClr val="tx1"/>
          </a:solidFill>
          <a:ln>
            <a:solidFill>
              <a:schemeClr val="accent1"/>
            </a:solidFill>
          </a:ln>
        </p:spPr>
        <p:txBody>
          <a:bodyPr wrap="square" rtlCol="0">
            <a:spAutoFit/>
          </a:bodyPr>
          <a:lstStyle/>
          <a:p>
            <a:r>
              <a:rPr lang="en-GB" dirty="0">
                <a:solidFill>
                  <a:schemeClr val="bg1"/>
                </a:solidFill>
              </a:rPr>
              <a:t>Kath</a:t>
            </a:r>
          </a:p>
        </p:txBody>
      </p:sp>
      <p:pic>
        <p:nvPicPr>
          <p:cNvPr id="1028" name="Picture 4" descr="C:\Users\harry.mcnaughton\Downloads\papakura_marae (1).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l="-1" r="1"/>
          <a:stretch/>
        </p:blipFill>
        <p:spPr bwMode="auto">
          <a:xfrm>
            <a:off x="234663" y="1193368"/>
            <a:ext cx="1683657" cy="170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052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94AA-2846-4D72-88DA-CCCB91A3FE1F}"/>
              </a:ext>
            </a:extLst>
          </p:cNvPr>
          <p:cNvSpPr>
            <a:spLocks noGrp="1"/>
          </p:cNvSpPr>
          <p:nvPr>
            <p:ph type="title"/>
          </p:nvPr>
        </p:nvSpPr>
        <p:spPr/>
        <p:txBody>
          <a:bodyPr/>
          <a:lstStyle/>
          <a:p>
            <a:r>
              <a:rPr lang="en-GB" dirty="0"/>
              <a:t>Take Charge for </a:t>
            </a:r>
            <a:r>
              <a:rPr lang="en-GB"/>
              <a:t>every day</a:t>
            </a:r>
            <a:endParaRPr lang="en-GB" dirty="0"/>
          </a:p>
        </p:txBody>
      </p:sp>
      <p:sp>
        <p:nvSpPr>
          <p:cNvPr id="3" name="Content Placeholder 2">
            <a:extLst>
              <a:ext uri="{FF2B5EF4-FFF2-40B4-BE49-F238E27FC236}">
                <a16:creationId xmlns:a16="http://schemas.microsoft.com/office/drawing/2014/main" id="{D1905477-FF99-4F12-A3C3-9192BEB2FCC2}"/>
              </a:ext>
            </a:extLst>
          </p:cNvPr>
          <p:cNvSpPr>
            <a:spLocks noGrp="1"/>
          </p:cNvSpPr>
          <p:nvPr>
            <p:ph idx="1"/>
          </p:nvPr>
        </p:nvSpPr>
        <p:spPr/>
        <p:txBody>
          <a:bodyPr/>
          <a:lstStyle/>
          <a:p>
            <a:r>
              <a:rPr lang="en-GB" dirty="0"/>
              <a:t>Inpatients – </a:t>
            </a:r>
            <a:r>
              <a:rPr lang="en-GB" dirty="0" smtClean="0"/>
              <a:t>I say to all patients and families: ‘the 3 </a:t>
            </a:r>
            <a:r>
              <a:rPr lang="en-GB" dirty="0"/>
              <a:t>most important things for a better </a:t>
            </a:r>
            <a:r>
              <a:rPr lang="en-GB" dirty="0" smtClean="0"/>
              <a:t>outcome are’</a:t>
            </a:r>
            <a:endParaRPr lang="en-GB" dirty="0"/>
          </a:p>
          <a:p>
            <a:pPr lvl="1"/>
            <a:r>
              <a:rPr lang="en-GB" dirty="0" smtClean="0"/>
              <a:t>A </a:t>
            </a:r>
            <a:r>
              <a:rPr lang="en-GB" b="1" dirty="0" smtClean="0"/>
              <a:t>Dream</a:t>
            </a:r>
            <a:r>
              <a:rPr lang="en-GB" dirty="0" smtClean="0"/>
              <a:t> </a:t>
            </a:r>
            <a:r>
              <a:rPr lang="en-GB" dirty="0"/>
              <a:t>for the future - ‘know where you want to be going’ (= Purpose) + Belief (= Mastery)</a:t>
            </a:r>
          </a:p>
          <a:p>
            <a:pPr lvl="1"/>
            <a:r>
              <a:rPr lang="en-GB" dirty="0" smtClean="0"/>
              <a:t>An </a:t>
            </a:r>
            <a:r>
              <a:rPr lang="en-GB" b="1" dirty="0" smtClean="0"/>
              <a:t>Attitude</a:t>
            </a:r>
            <a:r>
              <a:rPr lang="en-GB" dirty="0" smtClean="0"/>
              <a:t> </a:t>
            </a:r>
            <a:r>
              <a:rPr lang="en-GB" dirty="0"/>
              <a:t>(= Autonomy)</a:t>
            </a:r>
          </a:p>
          <a:p>
            <a:pPr lvl="2"/>
            <a:r>
              <a:rPr lang="en-GB" dirty="0"/>
              <a:t>Permission to </a:t>
            </a:r>
            <a:r>
              <a:rPr lang="en-GB" dirty="0" smtClean="0"/>
              <a:t>misbehave (like ‘Julia’)</a:t>
            </a:r>
            <a:endParaRPr lang="en-GB" dirty="0"/>
          </a:p>
          <a:p>
            <a:pPr lvl="1"/>
            <a:r>
              <a:rPr lang="en-GB" dirty="0" smtClean="0"/>
              <a:t>A </a:t>
            </a:r>
            <a:r>
              <a:rPr lang="en-GB" b="1" dirty="0" smtClean="0"/>
              <a:t>Person </a:t>
            </a:r>
            <a:r>
              <a:rPr lang="en-GB" b="1" dirty="0"/>
              <a:t>in your corner </a:t>
            </a:r>
            <a:r>
              <a:rPr lang="en-GB" dirty="0"/>
              <a:t>(= Connectedness) – Paul Farmer’s ‘</a:t>
            </a:r>
            <a:r>
              <a:rPr lang="en-GB" dirty="0" err="1"/>
              <a:t>accompagnateur</a:t>
            </a:r>
            <a:r>
              <a:rPr lang="en-GB" dirty="0"/>
              <a:t>’</a:t>
            </a:r>
          </a:p>
          <a:p>
            <a:pPr lvl="1"/>
            <a:endParaRPr lang="en-GB" dirty="0"/>
          </a:p>
          <a:p>
            <a:r>
              <a:rPr lang="en-GB" dirty="0" smtClean="0"/>
              <a:t>Outpatients/GP: I ask:</a:t>
            </a:r>
            <a:endParaRPr lang="en-GB" dirty="0"/>
          </a:p>
          <a:p>
            <a:pPr lvl="1"/>
            <a:r>
              <a:rPr lang="en-GB" dirty="0"/>
              <a:t>‘What do you dream about for the future?’</a:t>
            </a:r>
          </a:p>
          <a:p>
            <a:pPr lvl="1"/>
            <a:r>
              <a:rPr lang="en-GB" dirty="0"/>
              <a:t>‘What is your biggest fear?’</a:t>
            </a:r>
          </a:p>
        </p:txBody>
      </p:sp>
      <p:sp>
        <p:nvSpPr>
          <p:cNvPr id="4" name="Slide Number Placeholder 3">
            <a:extLst>
              <a:ext uri="{FF2B5EF4-FFF2-40B4-BE49-F238E27FC236}">
                <a16:creationId xmlns:a16="http://schemas.microsoft.com/office/drawing/2014/main" id="{BE09E4DB-0BE6-4988-8594-439755520CD9}"/>
              </a:ext>
            </a:extLst>
          </p:cNvPr>
          <p:cNvSpPr>
            <a:spLocks noGrp="1"/>
          </p:cNvSpPr>
          <p:nvPr>
            <p:ph type="sldNum" sz="quarter" idx="12"/>
          </p:nvPr>
        </p:nvSpPr>
        <p:spPr/>
        <p:txBody>
          <a:bodyPr/>
          <a:lstStyle/>
          <a:p>
            <a:fld id="{6113E31D-E2AB-40D1-8B51-AFA5AFEF393A}" type="slidenum">
              <a:rPr lang="en-US" smtClean="0"/>
              <a:t>40</a:t>
            </a:fld>
            <a:endParaRPr lang="en-US" dirty="0"/>
          </a:p>
        </p:txBody>
      </p:sp>
    </p:spTree>
    <p:extLst>
      <p:ext uri="{BB962C8B-B14F-4D97-AF65-F5344CB8AC3E}">
        <p14:creationId xmlns:p14="http://schemas.microsoft.com/office/powerpoint/2010/main" val="3570341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564827" y="3385743"/>
            <a:ext cx="1591778" cy="22552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Take Charge: timing</a:t>
            </a:r>
          </a:p>
        </p:txBody>
      </p:sp>
      <p:sp>
        <p:nvSpPr>
          <p:cNvPr id="3" name="Content Placeholder 2"/>
          <p:cNvSpPr>
            <a:spLocks noGrp="1"/>
          </p:cNvSpPr>
          <p:nvPr>
            <p:ph idx="1"/>
          </p:nvPr>
        </p:nvSpPr>
        <p:spPr/>
        <p:txBody>
          <a:bodyPr/>
          <a:lstStyle/>
          <a:p>
            <a:r>
              <a:rPr lang="en-GB" dirty="0"/>
              <a:t>Stroke dogma: 95% of motor recovery complete by 12 weeks – ‘plateau’ effect</a:t>
            </a:r>
          </a:p>
          <a:p>
            <a:r>
              <a:rPr lang="en-GB" dirty="0"/>
              <a:t>So how can an intervention at </a:t>
            </a:r>
            <a:r>
              <a:rPr lang="en-US" dirty="0"/>
              <a:t>3</a:t>
            </a:r>
            <a:r>
              <a:rPr lang="en-GB" dirty="0"/>
              <a:t>-16 weeks improve outcomes at 12 months?</a:t>
            </a:r>
          </a:p>
        </p:txBody>
      </p:sp>
      <p:cxnSp>
        <p:nvCxnSpPr>
          <p:cNvPr id="5" name="Straight Arrow Connector 4"/>
          <p:cNvCxnSpPr/>
          <p:nvPr/>
        </p:nvCxnSpPr>
        <p:spPr>
          <a:xfrm flipH="1" flipV="1">
            <a:off x="1484416" y="2802577"/>
            <a:ext cx="11875" cy="2766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496291" y="5641012"/>
            <a:ext cx="71964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543792" y="3763363"/>
            <a:ext cx="5522269" cy="1806164"/>
          </a:xfrm>
          <a:custGeom>
            <a:avLst/>
            <a:gdLst>
              <a:gd name="connsiteX0" fmla="*/ 0 w 5522269"/>
              <a:gd name="connsiteY0" fmla="*/ 1806164 h 1806164"/>
              <a:gd name="connsiteX1" fmla="*/ 1733798 w 5522269"/>
              <a:gd name="connsiteY1" fmla="*/ 238621 h 1806164"/>
              <a:gd name="connsiteX2" fmla="*/ 5058889 w 5522269"/>
              <a:gd name="connsiteY2" fmla="*/ 24866 h 1806164"/>
              <a:gd name="connsiteX3" fmla="*/ 5415148 w 5522269"/>
              <a:gd name="connsiteY3" fmla="*/ 12990 h 1806164"/>
            </a:gdLst>
            <a:ahLst/>
            <a:cxnLst>
              <a:cxn ang="0">
                <a:pos x="connsiteX0" y="connsiteY0"/>
              </a:cxn>
              <a:cxn ang="0">
                <a:pos x="connsiteX1" y="connsiteY1"/>
              </a:cxn>
              <a:cxn ang="0">
                <a:pos x="connsiteX2" y="connsiteY2"/>
              </a:cxn>
              <a:cxn ang="0">
                <a:pos x="connsiteX3" y="connsiteY3"/>
              </a:cxn>
            </a:cxnLst>
            <a:rect l="l" t="t" r="r" b="b"/>
            <a:pathLst>
              <a:path w="5522269" h="1806164">
                <a:moveTo>
                  <a:pt x="0" y="1806164"/>
                </a:moveTo>
                <a:cubicBezTo>
                  <a:pt x="445325" y="1170834"/>
                  <a:pt x="890650" y="535504"/>
                  <a:pt x="1733798" y="238621"/>
                </a:cubicBezTo>
                <a:cubicBezTo>
                  <a:pt x="2576946" y="-58262"/>
                  <a:pt x="4445331" y="62471"/>
                  <a:pt x="5058889" y="24866"/>
                </a:cubicBezTo>
                <a:cubicBezTo>
                  <a:pt x="5672447" y="-12739"/>
                  <a:pt x="5543797" y="125"/>
                  <a:pt x="5415148" y="129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a:cxnSpLocks/>
            <a:endCxn id="13" idx="0"/>
          </p:cNvCxnSpPr>
          <p:nvPr/>
        </p:nvCxnSpPr>
        <p:spPr>
          <a:xfrm>
            <a:off x="3253597" y="3381994"/>
            <a:ext cx="50512" cy="230103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69719" y="5683030"/>
            <a:ext cx="1068780" cy="369332"/>
          </a:xfrm>
          <a:prstGeom prst="rect">
            <a:avLst/>
          </a:prstGeom>
          <a:noFill/>
        </p:spPr>
        <p:txBody>
          <a:bodyPr wrap="square" rtlCol="0">
            <a:spAutoFit/>
          </a:bodyPr>
          <a:lstStyle/>
          <a:p>
            <a:r>
              <a:rPr lang="en-GB" dirty="0"/>
              <a:t>6 weeks</a:t>
            </a:r>
          </a:p>
        </p:txBody>
      </p:sp>
      <p:sp>
        <p:nvSpPr>
          <p:cNvPr id="14" name="TextBox 13"/>
          <p:cNvSpPr txBox="1"/>
          <p:nvPr/>
        </p:nvSpPr>
        <p:spPr>
          <a:xfrm>
            <a:off x="225631" y="3420094"/>
            <a:ext cx="1128156" cy="646331"/>
          </a:xfrm>
          <a:prstGeom prst="rect">
            <a:avLst/>
          </a:prstGeom>
          <a:noFill/>
        </p:spPr>
        <p:txBody>
          <a:bodyPr wrap="square" rtlCol="0">
            <a:spAutoFit/>
          </a:bodyPr>
          <a:lstStyle/>
          <a:p>
            <a:r>
              <a:rPr lang="en-GB" dirty="0"/>
              <a:t>Motor recovery</a:t>
            </a:r>
          </a:p>
        </p:txBody>
      </p:sp>
      <p:sp>
        <p:nvSpPr>
          <p:cNvPr id="15" name="Right Arrow 14"/>
          <p:cNvSpPr/>
          <p:nvPr/>
        </p:nvSpPr>
        <p:spPr>
          <a:xfrm>
            <a:off x="1543792" y="4809506"/>
            <a:ext cx="2018805" cy="201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543792" y="4488872"/>
            <a:ext cx="1846612" cy="307777"/>
          </a:xfrm>
          <a:prstGeom prst="rect">
            <a:avLst/>
          </a:prstGeom>
          <a:noFill/>
        </p:spPr>
        <p:txBody>
          <a:bodyPr wrap="square" rtlCol="0">
            <a:spAutoFit/>
          </a:bodyPr>
          <a:lstStyle/>
          <a:p>
            <a:r>
              <a:rPr lang="en-GB" sz="1400" dirty="0"/>
              <a:t>‘Normality’ narrative</a:t>
            </a:r>
          </a:p>
        </p:txBody>
      </p:sp>
      <p:sp>
        <p:nvSpPr>
          <p:cNvPr id="17" name="Right Arrow 16"/>
          <p:cNvSpPr/>
          <p:nvPr/>
        </p:nvSpPr>
        <p:spPr>
          <a:xfrm>
            <a:off x="3158836" y="5106390"/>
            <a:ext cx="3301341" cy="237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4155052" y="4805025"/>
            <a:ext cx="2814452" cy="307777"/>
          </a:xfrm>
          <a:prstGeom prst="rect">
            <a:avLst/>
          </a:prstGeom>
          <a:noFill/>
        </p:spPr>
        <p:txBody>
          <a:bodyPr wrap="square" rtlCol="0">
            <a:spAutoFit/>
          </a:bodyPr>
          <a:lstStyle/>
          <a:p>
            <a:r>
              <a:rPr lang="en-GB" sz="1400" dirty="0"/>
              <a:t>‘Live life whatever’ narrative</a:t>
            </a:r>
          </a:p>
        </p:txBody>
      </p:sp>
      <p:sp>
        <p:nvSpPr>
          <p:cNvPr id="20" name="TextBox 19"/>
          <p:cNvSpPr txBox="1"/>
          <p:nvPr/>
        </p:nvSpPr>
        <p:spPr>
          <a:xfrm>
            <a:off x="2385345" y="2977742"/>
            <a:ext cx="2446316" cy="338554"/>
          </a:xfrm>
          <a:prstGeom prst="rect">
            <a:avLst/>
          </a:prstGeom>
          <a:noFill/>
        </p:spPr>
        <p:txBody>
          <a:bodyPr wrap="square" rtlCol="0">
            <a:spAutoFit/>
          </a:bodyPr>
          <a:lstStyle/>
          <a:p>
            <a:r>
              <a:rPr lang="en-GB" sz="1600" dirty="0"/>
              <a:t>Take Charge intervention</a:t>
            </a:r>
          </a:p>
        </p:txBody>
      </p:sp>
      <p:sp>
        <p:nvSpPr>
          <p:cNvPr id="4" name="Slide Number Placeholder 3"/>
          <p:cNvSpPr>
            <a:spLocks noGrp="1"/>
          </p:cNvSpPr>
          <p:nvPr>
            <p:ph type="sldNum" sz="quarter" idx="12"/>
          </p:nvPr>
        </p:nvSpPr>
        <p:spPr/>
        <p:txBody>
          <a:bodyPr/>
          <a:lstStyle/>
          <a:p>
            <a:fld id="{6113E31D-E2AB-40D1-8B51-AFA5AFEF393A}" type="slidenum">
              <a:rPr lang="en-US" smtClean="0"/>
              <a:t>41</a:t>
            </a:fld>
            <a:endParaRPr lang="en-US" dirty="0"/>
          </a:p>
        </p:txBody>
      </p:sp>
    </p:spTree>
    <p:extLst>
      <p:ext uri="{BB962C8B-B14F-4D97-AF65-F5344CB8AC3E}">
        <p14:creationId xmlns:p14="http://schemas.microsoft.com/office/powerpoint/2010/main" val="1238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6" grpId="0"/>
      <p:bldP spid="17" grpId="0" animBg="1"/>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158402" y="729533"/>
            <a:ext cx="4889821" cy="389875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The ICF</a:t>
            </a:r>
          </a:p>
        </p:txBody>
      </p:sp>
      <p:sp>
        <p:nvSpPr>
          <p:cNvPr id="3" name="Slide Number Placeholder 2"/>
          <p:cNvSpPr>
            <a:spLocks noGrp="1"/>
          </p:cNvSpPr>
          <p:nvPr>
            <p:ph type="sldNum" sz="quarter" idx="12"/>
          </p:nvPr>
        </p:nvSpPr>
        <p:spPr/>
        <p:txBody>
          <a:bodyPr/>
          <a:lstStyle/>
          <a:p>
            <a:fld id="{6113E31D-E2AB-40D1-8B51-AFA5AFEF393A}" type="slidenum">
              <a:rPr lang="en-US" smtClean="0"/>
              <a:t>5</a:t>
            </a:fld>
            <a:endParaRPr lang="en-US" dirty="0"/>
          </a:p>
        </p:txBody>
      </p:sp>
      <p:sp>
        <p:nvSpPr>
          <p:cNvPr id="6" name="Flowchart: Alternate Process 5">
            <a:extLst>
              <a:ext uri="{FF2B5EF4-FFF2-40B4-BE49-F238E27FC236}">
                <a16:creationId xmlns:a16="http://schemas.microsoft.com/office/drawing/2014/main" id="{FB3CC333-0FFC-4907-A5E6-319AAFE7D054}"/>
              </a:ext>
            </a:extLst>
          </p:cNvPr>
          <p:cNvSpPr/>
          <p:nvPr/>
        </p:nvSpPr>
        <p:spPr>
          <a:xfrm>
            <a:off x="736296" y="2743199"/>
            <a:ext cx="2095040" cy="143219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56DA02B-F142-42E3-9A54-E21767546C26}"/>
              </a:ext>
            </a:extLst>
          </p:cNvPr>
          <p:cNvSpPr txBox="1"/>
          <p:nvPr/>
        </p:nvSpPr>
        <p:spPr>
          <a:xfrm>
            <a:off x="1079653" y="2799453"/>
            <a:ext cx="1619479" cy="1200329"/>
          </a:xfrm>
          <a:prstGeom prst="rect">
            <a:avLst/>
          </a:prstGeom>
          <a:noFill/>
        </p:spPr>
        <p:txBody>
          <a:bodyPr wrap="square" rtlCol="0">
            <a:spAutoFit/>
          </a:bodyPr>
          <a:lstStyle/>
          <a:p>
            <a:r>
              <a:rPr lang="en-GB" sz="2400" dirty="0"/>
              <a:t>Body structure &amp; function</a:t>
            </a:r>
          </a:p>
        </p:txBody>
      </p:sp>
      <p:sp>
        <p:nvSpPr>
          <p:cNvPr id="12" name="Flowchart: Alternate Process 11">
            <a:extLst>
              <a:ext uri="{FF2B5EF4-FFF2-40B4-BE49-F238E27FC236}">
                <a16:creationId xmlns:a16="http://schemas.microsoft.com/office/drawing/2014/main" id="{A1141BC1-ABBF-4851-8254-C393E760901B}"/>
              </a:ext>
            </a:extLst>
          </p:cNvPr>
          <p:cNvSpPr/>
          <p:nvPr/>
        </p:nvSpPr>
        <p:spPr>
          <a:xfrm>
            <a:off x="4109292" y="2732182"/>
            <a:ext cx="2095040" cy="144320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Alternate Process 12">
            <a:extLst>
              <a:ext uri="{FF2B5EF4-FFF2-40B4-BE49-F238E27FC236}">
                <a16:creationId xmlns:a16="http://schemas.microsoft.com/office/drawing/2014/main" id="{A9E5885D-F11B-4985-B84B-703AA6102056}"/>
              </a:ext>
            </a:extLst>
          </p:cNvPr>
          <p:cNvSpPr/>
          <p:nvPr/>
        </p:nvSpPr>
        <p:spPr>
          <a:xfrm>
            <a:off x="7192177" y="2743199"/>
            <a:ext cx="2095041" cy="143219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Alternate Process 13">
            <a:extLst>
              <a:ext uri="{FF2B5EF4-FFF2-40B4-BE49-F238E27FC236}">
                <a16:creationId xmlns:a16="http://schemas.microsoft.com/office/drawing/2014/main" id="{C4E61DB2-48F0-41BA-A35B-3576AF20E7FE}"/>
              </a:ext>
            </a:extLst>
          </p:cNvPr>
          <p:cNvSpPr/>
          <p:nvPr/>
        </p:nvSpPr>
        <p:spPr>
          <a:xfrm>
            <a:off x="2983735" y="4799855"/>
            <a:ext cx="1972019" cy="143219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Alternate Process 14">
            <a:extLst>
              <a:ext uri="{FF2B5EF4-FFF2-40B4-BE49-F238E27FC236}">
                <a16:creationId xmlns:a16="http://schemas.microsoft.com/office/drawing/2014/main" id="{9E6FE605-F7DD-43D6-AF84-3F88A454E5E3}"/>
              </a:ext>
            </a:extLst>
          </p:cNvPr>
          <p:cNvSpPr/>
          <p:nvPr/>
        </p:nvSpPr>
        <p:spPr>
          <a:xfrm>
            <a:off x="5928949" y="4799855"/>
            <a:ext cx="1498294" cy="9906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408FBD7-3D29-43A1-9B28-2B1D3A3F629F}"/>
              </a:ext>
            </a:extLst>
          </p:cNvPr>
          <p:cNvSpPr txBox="1"/>
          <p:nvPr/>
        </p:nvSpPr>
        <p:spPr>
          <a:xfrm>
            <a:off x="4347072" y="2962051"/>
            <a:ext cx="1619479" cy="830997"/>
          </a:xfrm>
          <a:prstGeom prst="rect">
            <a:avLst/>
          </a:prstGeom>
          <a:noFill/>
        </p:spPr>
        <p:txBody>
          <a:bodyPr wrap="square" rtlCol="0">
            <a:spAutoFit/>
          </a:bodyPr>
          <a:lstStyle/>
          <a:p>
            <a:pPr algn="ctr"/>
            <a:r>
              <a:rPr lang="en-GB" sz="2400" dirty="0"/>
              <a:t>Activity limitation</a:t>
            </a:r>
          </a:p>
        </p:txBody>
      </p:sp>
      <p:sp>
        <p:nvSpPr>
          <p:cNvPr id="17" name="TextBox 16">
            <a:extLst>
              <a:ext uri="{FF2B5EF4-FFF2-40B4-BE49-F238E27FC236}">
                <a16:creationId xmlns:a16="http://schemas.microsoft.com/office/drawing/2014/main" id="{D3AA9F1F-EA1A-434C-A468-7D3A87A043C6}"/>
              </a:ext>
            </a:extLst>
          </p:cNvPr>
          <p:cNvSpPr txBox="1"/>
          <p:nvPr/>
        </p:nvSpPr>
        <p:spPr>
          <a:xfrm>
            <a:off x="7236244" y="3038287"/>
            <a:ext cx="2006905" cy="830997"/>
          </a:xfrm>
          <a:prstGeom prst="rect">
            <a:avLst/>
          </a:prstGeom>
          <a:noFill/>
        </p:spPr>
        <p:txBody>
          <a:bodyPr wrap="square" rtlCol="0">
            <a:spAutoFit/>
          </a:bodyPr>
          <a:lstStyle/>
          <a:p>
            <a:pPr algn="ctr"/>
            <a:r>
              <a:rPr lang="en-GB" sz="2400" dirty="0"/>
              <a:t>Participation restriction</a:t>
            </a:r>
          </a:p>
        </p:txBody>
      </p:sp>
      <p:sp>
        <p:nvSpPr>
          <p:cNvPr id="18" name="TextBox 17">
            <a:extLst>
              <a:ext uri="{FF2B5EF4-FFF2-40B4-BE49-F238E27FC236}">
                <a16:creationId xmlns:a16="http://schemas.microsoft.com/office/drawing/2014/main" id="{14B57D9A-D3C1-4DCC-AF1F-1F5FDE5B9BF3}"/>
              </a:ext>
            </a:extLst>
          </p:cNvPr>
          <p:cNvSpPr txBox="1"/>
          <p:nvPr/>
        </p:nvSpPr>
        <p:spPr>
          <a:xfrm>
            <a:off x="2983734" y="5294966"/>
            <a:ext cx="1972019" cy="461665"/>
          </a:xfrm>
          <a:prstGeom prst="rect">
            <a:avLst/>
          </a:prstGeom>
          <a:noFill/>
        </p:spPr>
        <p:txBody>
          <a:bodyPr wrap="square" rtlCol="0">
            <a:spAutoFit/>
          </a:bodyPr>
          <a:lstStyle/>
          <a:p>
            <a:r>
              <a:rPr lang="en-GB" sz="2400" dirty="0"/>
              <a:t>Environment</a:t>
            </a:r>
          </a:p>
        </p:txBody>
      </p:sp>
      <p:sp>
        <p:nvSpPr>
          <p:cNvPr id="19" name="TextBox 18">
            <a:extLst>
              <a:ext uri="{FF2B5EF4-FFF2-40B4-BE49-F238E27FC236}">
                <a16:creationId xmlns:a16="http://schemas.microsoft.com/office/drawing/2014/main" id="{C50FF0BD-937F-413A-BCF9-764159C0400B}"/>
              </a:ext>
            </a:extLst>
          </p:cNvPr>
          <p:cNvSpPr txBox="1"/>
          <p:nvPr/>
        </p:nvSpPr>
        <p:spPr>
          <a:xfrm>
            <a:off x="5868356" y="4971801"/>
            <a:ext cx="1619479" cy="646331"/>
          </a:xfrm>
          <a:prstGeom prst="rect">
            <a:avLst/>
          </a:prstGeom>
          <a:noFill/>
        </p:spPr>
        <p:txBody>
          <a:bodyPr wrap="square" rtlCol="0">
            <a:spAutoFit/>
          </a:bodyPr>
          <a:lstStyle/>
          <a:p>
            <a:pPr algn="ctr"/>
            <a:r>
              <a:rPr lang="en-GB" dirty="0"/>
              <a:t>Personal factors</a:t>
            </a:r>
          </a:p>
        </p:txBody>
      </p:sp>
      <p:sp>
        <p:nvSpPr>
          <p:cNvPr id="20" name="Flowchart: Alternate Process 19">
            <a:extLst>
              <a:ext uri="{FF2B5EF4-FFF2-40B4-BE49-F238E27FC236}">
                <a16:creationId xmlns:a16="http://schemas.microsoft.com/office/drawing/2014/main" id="{90417C98-4D9D-4BB6-A4A0-4C05698CFA58}"/>
              </a:ext>
            </a:extLst>
          </p:cNvPr>
          <p:cNvSpPr/>
          <p:nvPr/>
        </p:nvSpPr>
        <p:spPr>
          <a:xfrm>
            <a:off x="4053289" y="729533"/>
            <a:ext cx="1972019" cy="143219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B5584DF-8BB8-4506-8048-1691F3962064}"/>
              </a:ext>
            </a:extLst>
          </p:cNvPr>
          <p:cNvSpPr txBox="1"/>
          <p:nvPr/>
        </p:nvSpPr>
        <p:spPr>
          <a:xfrm>
            <a:off x="4206607" y="771603"/>
            <a:ext cx="1619479" cy="1384995"/>
          </a:xfrm>
          <a:prstGeom prst="rect">
            <a:avLst/>
          </a:prstGeom>
          <a:noFill/>
        </p:spPr>
        <p:txBody>
          <a:bodyPr wrap="square" rtlCol="0">
            <a:spAutoFit/>
          </a:bodyPr>
          <a:lstStyle/>
          <a:p>
            <a:pPr algn="ctr"/>
            <a:r>
              <a:rPr lang="en-GB" sz="2400" dirty="0"/>
              <a:t>STROKE </a:t>
            </a:r>
            <a:r>
              <a:rPr lang="en-GB" sz="2000" dirty="0"/>
              <a:t>or other health condition</a:t>
            </a:r>
          </a:p>
        </p:txBody>
      </p:sp>
      <p:sp>
        <p:nvSpPr>
          <p:cNvPr id="23" name="Flowchart: Alternate Process 22">
            <a:extLst>
              <a:ext uri="{FF2B5EF4-FFF2-40B4-BE49-F238E27FC236}">
                <a16:creationId xmlns:a16="http://schemas.microsoft.com/office/drawing/2014/main" id="{FBDBF68C-E98A-48EF-A96A-3A7085C59CF9}"/>
              </a:ext>
            </a:extLst>
          </p:cNvPr>
          <p:cNvSpPr/>
          <p:nvPr/>
        </p:nvSpPr>
        <p:spPr>
          <a:xfrm>
            <a:off x="9793357" y="2156598"/>
            <a:ext cx="2254866" cy="24419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4797E39A-F095-47E2-B9C2-DCBD60A1678C}"/>
              </a:ext>
            </a:extLst>
          </p:cNvPr>
          <p:cNvSpPr txBox="1"/>
          <p:nvPr/>
        </p:nvSpPr>
        <p:spPr>
          <a:xfrm>
            <a:off x="9793357" y="2723181"/>
            <a:ext cx="2157551" cy="1200329"/>
          </a:xfrm>
          <a:prstGeom prst="rect">
            <a:avLst/>
          </a:prstGeom>
          <a:noFill/>
        </p:spPr>
        <p:txBody>
          <a:bodyPr wrap="square" rtlCol="0">
            <a:spAutoFit/>
          </a:bodyPr>
          <a:lstStyle/>
          <a:p>
            <a:pPr algn="ctr"/>
            <a:r>
              <a:rPr lang="en-GB" sz="2400" dirty="0"/>
              <a:t>Quality of life and independence</a:t>
            </a:r>
          </a:p>
        </p:txBody>
      </p:sp>
      <p:sp>
        <p:nvSpPr>
          <p:cNvPr id="8" name="Arrow: Left 7">
            <a:extLst>
              <a:ext uri="{FF2B5EF4-FFF2-40B4-BE49-F238E27FC236}">
                <a16:creationId xmlns:a16="http://schemas.microsoft.com/office/drawing/2014/main" id="{3BF4E190-3B40-46BE-889F-21F42CDC8C8C}"/>
              </a:ext>
            </a:extLst>
          </p:cNvPr>
          <p:cNvSpPr/>
          <p:nvPr/>
        </p:nvSpPr>
        <p:spPr>
          <a:xfrm rot="19219727">
            <a:off x="2671579" y="1908552"/>
            <a:ext cx="1255363" cy="632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672976A7-B4F5-4E21-9294-60082CA12414}"/>
              </a:ext>
            </a:extLst>
          </p:cNvPr>
          <p:cNvSpPr/>
          <p:nvPr/>
        </p:nvSpPr>
        <p:spPr>
          <a:xfrm rot="10800000">
            <a:off x="2951646" y="3061250"/>
            <a:ext cx="1114263" cy="632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Left 24">
            <a:extLst>
              <a:ext uri="{FF2B5EF4-FFF2-40B4-BE49-F238E27FC236}">
                <a16:creationId xmlns:a16="http://schemas.microsoft.com/office/drawing/2014/main" id="{66D9AA82-719A-4487-B374-47651CE15C43}"/>
              </a:ext>
            </a:extLst>
          </p:cNvPr>
          <p:cNvSpPr/>
          <p:nvPr/>
        </p:nvSpPr>
        <p:spPr>
          <a:xfrm rot="10800000">
            <a:off x="6262540" y="3088656"/>
            <a:ext cx="895862" cy="632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Left 25">
            <a:extLst>
              <a:ext uri="{FF2B5EF4-FFF2-40B4-BE49-F238E27FC236}">
                <a16:creationId xmlns:a16="http://schemas.microsoft.com/office/drawing/2014/main" id="{F018A15F-477C-4E67-85ED-66E9209B9272}"/>
              </a:ext>
            </a:extLst>
          </p:cNvPr>
          <p:cNvSpPr/>
          <p:nvPr/>
        </p:nvSpPr>
        <p:spPr>
          <a:xfrm rot="10800000">
            <a:off x="9240355" y="3112701"/>
            <a:ext cx="541843" cy="632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Bent 8">
            <a:extLst>
              <a:ext uri="{FF2B5EF4-FFF2-40B4-BE49-F238E27FC236}">
                <a16:creationId xmlns:a16="http://schemas.microsoft.com/office/drawing/2014/main" id="{CAD19FF8-9209-46A6-B8A7-8B6B795C3B80}"/>
              </a:ext>
            </a:extLst>
          </p:cNvPr>
          <p:cNvSpPr/>
          <p:nvPr/>
        </p:nvSpPr>
        <p:spPr>
          <a:xfrm>
            <a:off x="3341971" y="3721255"/>
            <a:ext cx="723252" cy="10162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Up 9">
            <a:extLst>
              <a:ext uri="{FF2B5EF4-FFF2-40B4-BE49-F238E27FC236}">
                <a16:creationId xmlns:a16="http://schemas.microsoft.com/office/drawing/2014/main" id="{4CC17FFF-C243-4CCA-8D81-C85BF443914C}"/>
              </a:ext>
            </a:extLst>
          </p:cNvPr>
          <p:cNvSpPr/>
          <p:nvPr/>
        </p:nvSpPr>
        <p:spPr>
          <a:xfrm>
            <a:off x="6594789" y="3999782"/>
            <a:ext cx="264435" cy="5987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0823B06-09B4-4F8F-A7FA-2CE89883C04A}"/>
              </a:ext>
            </a:extLst>
          </p:cNvPr>
          <p:cNvSpPr/>
          <p:nvPr/>
        </p:nvSpPr>
        <p:spPr>
          <a:xfrm rot="2734393">
            <a:off x="666159" y="1911791"/>
            <a:ext cx="2283071" cy="3063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FF0D1B52-A65C-4399-AD18-06B0CC461F84}"/>
              </a:ext>
            </a:extLst>
          </p:cNvPr>
          <p:cNvSpPr txBox="1"/>
          <p:nvPr/>
        </p:nvSpPr>
        <p:spPr>
          <a:xfrm>
            <a:off x="909786" y="5266647"/>
            <a:ext cx="1749287" cy="1323439"/>
          </a:xfrm>
          <a:prstGeom prst="rect">
            <a:avLst/>
          </a:prstGeom>
          <a:noFill/>
        </p:spPr>
        <p:txBody>
          <a:bodyPr wrap="square" rtlCol="0">
            <a:spAutoFit/>
          </a:bodyPr>
          <a:lstStyle/>
          <a:p>
            <a:r>
              <a:rPr lang="en-GB" sz="2000" dirty="0">
                <a:solidFill>
                  <a:srgbClr val="FF0000"/>
                </a:solidFill>
              </a:rPr>
              <a:t>Orthodox therapy-led rehabilitation focus</a:t>
            </a:r>
          </a:p>
        </p:txBody>
      </p:sp>
      <p:sp>
        <p:nvSpPr>
          <p:cNvPr id="28" name="TextBox 27">
            <a:extLst>
              <a:ext uri="{FF2B5EF4-FFF2-40B4-BE49-F238E27FC236}">
                <a16:creationId xmlns:a16="http://schemas.microsoft.com/office/drawing/2014/main" id="{CE44106D-F7B9-4051-8FA4-CB94EEFCEB60}"/>
              </a:ext>
            </a:extLst>
          </p:cNvPr>
          <p:cNvSpPr txBox="1"/>
          <p:nvPr/>
        </p:nvSpPr>
        <p:spPr>
          <a:xfrm>
            <a:off x="182975" y="1679405"/>
            <a:ext cx="1749287" cy="1015663"/>
          </a:xfrm>
          <a:prstGeom prst="rect">
            <a:avLst/>
          </a:prstGeom>
          <a:noFill/>
        </p:spPr>
        <p:txBody>
          <a:bodyPr wrap="square" rtlCol="0">
            <a:spAutoFit/>
          </a:bodyPr>
          <a:lstStyle/>
          <a:p>
            <a:r>
              <a:rPr lang="en-GB" sz="2000" dirty="0">
                <a:solidFill>
                  <a:srgbClr val="FF0000"/>
                </a:solidFill>
              </a:rPr>
              <a:t>Hyperacute treatment focus</a:t>
            </a:r>
          </a:p>
        </p:txBody>
      </p:sp>
      <p:sp>
        <p:nvSpPr>
          <p:cNvPr id="29" name="TextBox 28">
            <a:extLst>
              <a:ext uri="{FF2B5EF4-FFF2-40B4-BE49-F238E27FC236}">
                <a16:creationId xmlns:a16="http://schemas.microsoft.com/office/drawing/2014/main" id="{20CE8D9B-F6E3-45C1-ACF7-AC3914E8B353}"/>
              </a:ext>
            </a:extLst>
          </p:cNvPr>
          <p:cNvSpPr txBox="1"/>
          <p:nvPr/>
        </p:nvSpPr>
        <p:spPr>
          <a:xfrm>
            <a:off x="6703801" y="5849350"/>
            <a:ext cx="3456199" cy="523220"/>
          </a:xfrm>
          <a:prstGeom prst="rect">
            <a:avLst/>
          </a:prstGeom>
          <a:noFill/>
        </p:spPr>
        <p:txBody>
          <a:bodyPr wrap="square" rtlCol="0">
            <a:spAutoFit/>
          </a:bodyPr>
          <a:lstStyle/>
          <a:p>
            <a:r>
              <a:rPr lang="en-GB" sz="2800" dirty="0">
                <a:solidFill>
                  <a:srgbClr val="FF0000"/>
                </a:solidFill>
              </a:rPr>
              <a:t>Take Charge focus</a:t>
            </a:r>
          </a:p>
        </p:txBody>
      </p:sp>
      <p:sp>
        <p:nvSpPr>
          <p:cNvPr id="30" name="Oval 29">
            <a:extLst>
              <a:ext uri="{FF2B5EF4-FFF2-40B4-BE49-F238E27FC236}">
                <a16:creationId xmlns:a16="http://schemas.microsoft.com/office/drawing/2014/main" id="{E512FBAF-8C2D-42EF-9669-19FE50F830B7}"/>
              </a:ext>
            </a:extLst>
          </p:cNvPr>
          <p:cNvSpPr/>
          <p:nvPr/>
        </p:nvSpPr>
        <p:spPr>
          <a:xfrm rot="2734393">
            <a:off x="6979379" y="570474"/>
            <a:ext cx="4115767" cy="71505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F7D12516-8533-4A80-BA89-C12174B1E7E6}"/>
              </a:ext>
            </a:extLst>
          </p:cNvPr>
          <p:cNvSpPr/>
          <p:nvPr/>
        </p:nvSpPr>
        <p:spPr>
          <a:xfrm rot="2734393">
            <a:off x="3159849" y="2112837"/>
            <a:ext cx="2803859" cy="5030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Alternate Process 33">
            <a:extLst>
              <a:ext uri="{FF2B5EF4-FFF2-40B4-BE49-F238E27FC236}">
                <a16:creationId xmlns:a16="http://schemas.microsoft.com/office/drawing/2014/main" id="{F7CDA0F5-5306-4922-8BEA-A4A2F07BA36A}"/>
              </a:ext>
            </a:extLst>
          </p:cNvPr>
          <p:cNvSpPr/>
          <p:nvPr/>
        </p:nvSpPr>
        <p:spPr>
          <a:xfrm>
            <a:off x="5914541" y="4803902"/>
            <a:ext cx="3953719" cy="969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Personal factors</a:t>
            </a:r>
          </a:p>
        </p:txBody>
      </p:sp>
      <p:sp>
        <p:nvSpPr>
          <p:cNvPr id="5" name="TextBox 4">
            <a:extLst>
              <a:ext uri="{FF2B5EF4-FFF2-40B4-BE49-F238E27FC236}">
                <a16:creationId xmlns:a16="http://schemas.microsoft.com/office/drawing/2014/main" id="{A6D64B9C-E986-49FA-A727-06C4E2B45E23}"/>
              </a:ext>
            </a:extLst>
          </p:cNvPr>
          <p:cNvSpPr txBox="1"/>
          <p:nvPr/>
        </p:nvSpPr>
        <p:spPr>
          <a:xfrm>
            <a:off x="5954148" y="4884112"/>
            <a:ext cx="4034121" cy="707886"/>
          </a:xfrm>
          <a:prstGeom prst="rect">
            <a:avLst/>
          </a:prstGeom>
          <a:noFill/>
        </p:spPr>
        <p:txBody>
          <a:bodyPr wrap="square" rtlCol="0">
            <a:spAutoFit/>
          </a:bodyPr>
          <a:lstStyle/>
          <a:p>
            <a:r>
              <a:rPr lang="en-GB" sz="4000" dirty="0"/>
              <a:t>Personal factors</a:t>
            </a:r>
          </a:p>
        </p:txBody>
      </p:sp>
      <p:sp>
        <p:nvSpPr>
          <p:cNvPr id="35" name="Arrow: Up 34">
            <a:extLst>
              <a:ext uri="{FF2B5EF4-FFF2-40B4-BE49-F238E27FC236}">
                <a16:creationId xmlns:a16="http://schemas.microsoft.com/office/drawing/2014/main" id="{056B1C2E-883D-4D09-BBB4-39CE89CF5CDF}"/>
              </a:ext>
            </a:extLst>
          </p:cNvPr>
          <p:cNvSpPr/>
          <p:nvPr/>
        </p:nvSpPr>
        <p:spPr>
          <a:xfrm>
            <a:off x="6262541" y="3693850"/>
            <a:ext cx="749084" cy="10570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7236244" y="857956"/>
            <a:ext cx="3684546" cy="400110"/>
          </a:xfrm>
          <a:prstGeom prst="rect">
            <a:avLst/>
          </a:prstGeom>
          <a:solidFill>
            <a:schemeClr val="bg1"/>
          </a:solidFill>
        </p:spPr>
        <p:txBody>
          <a:bodyPr wrap="square" rtlCol="0">
            <a:spAutoFit/>
          </a:bodyPr>
          <a:lstStyle/>
          <a:p>
            <a:r>
              <a:rPr lang="en-GB" sz="2000" dirty="0" smtClean="0">
                <a:solidFill>
                  <a:schemeClr val="tx2"/>
                </a:solidFill>
              </a:rPr>
              <a:t>People in the community value</a:t>
            </a:r>
            <a:endParaRPr lang="en-GB" sz="2000" dirty="0">
              <a:solidFill>
                <a:schemeClr val="tx2"/>
              </a:solidFill>
            </a:endParaRPr>
          </a:p>
        </p:txBody>
      </p:sp>
    </p:spTree>
    <p:extLst>
      <p:ext uri="{BB962C8B-B14F-4D97-AF65-F5344CB8AC3E}">
        <p14:creationId xmlns:p14="http://schemas.microsoft.com/office/powerpoint/2010/main" val="139819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4" grpId="0" animBg="1"/>
      <p:bldP spid="15" grpId="0" animBg="1"/>
      <p:bldP spid="18" grpId="0"/>
      <p:bldP spid="19" grpId="0"/>
      <p:bldP spid="8" grpId="0" animBg="1"/>
      <p:bldP spid="21" grpId="0" animBg="1"/>
      <p:bldP spid="25" grpId="0" animBg="1"/>
      <p:bldP spid="26" grpId="0" animBg="1"/>
      <p:bldP spid="9" grpId="0" animBg="1"/>
      <p:bldP spid="10" grpId="0" animBg="1"/>
      <p:bldP spid="11" grpId="0" animBg="1"/>
      <p:bldP spid="27" grpId="0"/>
      <p:bldP spid="28" grpId="0"/>
      <p:bldP spid="29" grpId="0"/>
      <p:bldP spid="30" grpId="0" animBg="1"/>
      <p:bldP spid="31" grpId="0" animBg="1"/>
      <p:bldP spid="34" grpId="0" animBg="1"/>
      <p:bldP spid="5" grpId="0"/>
      <p:bldP spid="35"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12BA-B5B6-4971-9609-BDB8D533FB0F}"/>
              </a:ext>
            </a:extLst>
          </p:cNvPr>
          <p:cNvSpPr>
            <a:spLocks noGrp="1"/>
          </p:cNvSpPr>
          <p:nvPr>
            <p:ph type="title"/>
          </p:nvPr>
        </p:nvSpPr>
        <p:spPr/>
        <p:txBody>
          <a:bodyPr/>
          <a:lstStyle/>
          <a:p>
            <a:r>
              <a:rPr lang="en-GB" dirty="0"/>
              <a:t>Personal factors</a:t>
            </a:r>
          </a:p>
        </p:txBody>
      </p:sp>
      <p:sp>
        <p:nvSpPr>
          <p:cNvPr id="3" name="Content Placeholder 2">
            <a:extLst>
              <a:ext uri="{FF2B5EF4-FFF2-40B4-BE49-F238E27FC236}">
                <a16:creationId xmlns:a16="http://schemas.microsoft.com/office/drawing/2014/main" id="{068A69A7-41E4-41CF-9250-6DC5E5714868}"/>
              </a:ext>
            </a:extLst>
          </p:cNvPr>
          <p:cNvSpPr>
            <a:spLocks noGrp="1"/>
          </p:cNvSpPr>
          <p:nvPr>
            <p:ph idx="1"/>
          </p:nvPr>
        </p:nvSpPr>
        <p:spPr/>
        <p:txBody>
          <a:bodyPr/>
          <a:lstStyle/>
          <a:p>
            <a:r>
              <a:rPr lang="en-NZ" dirty="0"/>
              <a:t>gender, age</a:t>
            </a:r>
          </a:p>
          <a:p>
            <a:r>
              <a:rPr lang="en-NZ" dirty="0"/>
              <a:t>social background, education, profession</a:t>
            </a:r>
          </a:p>
          <a:p>
            <a:r>
              <a:rPr lang="en-NZ" b="1" dirty="0"/>
              <a:t>past and current experience</a:t>
            </a:r>
          </a:p>
          <a:p>
            <a:r>
              <a:rPr lang="en-NZ" b="1" dirty="0"/>
              <a:t>coping styles</a:t>
            </a:r>
          </a:p>
          <a:p>
            <a:r>
              <a:rPr lang="en-NZ" b="1" dirty="0"/>
              <a:t>overall behaviour pattern</a:t>
            </a:r>
          </a:p>
          <a:p>
            <a:r>
              <a:rPr lang="en-NZ" b="1" dirty="0"/>
              <a:t>character</a:t>
            </a:r>
          </a:p>
          <a:p>
            <a:r>
              <a:rPr lang="en-NZ" b="1" dirty="0"/>
              <a:t>‘</a:t>
            </a:r>
            <a:r>
              <a:rPr lang="en-NZ" dirty="0"/>
              <a:t>and other factors that influence how disability is experienced by the individual’</a:t>
            </a:r>
          </a:p>
          <a:p>
            <a:endParaRPr lang="en-NZ" dirty="0"/>
          </a:p>
          <a:p>
            <a:r>
              <a:rPr lang="en-NZ" sz="3600" dirty="0"/>
              <a:t>Intrinsic motivation is a necessary condition for successful rehabilitation</a:t>
            </a:r>
            <a:endParaRPr lang="en-GB" sz="3600" dirty="0"/>
          </a:p>
        </p:txBody>
      </p:sp>
      <p:sp>
        <p:nvSpPr>
          <p:cNvPr id="4" name="Slide Number Placeholder 3">
            <a:extLst>
              <a:ext uri="{FF2B5EF4-FFF2-40B4-BE49-F238E27FC236}">
                <a16:creationId xmlns:a16="http://schemas.microsoft.com/office/drawing/2014/main" id="{90DEF791-D100-4B8F-82A9-B45DDC2F7D30}"/>
              </a:ext>
            </a:extLst>
          </p:cNvPr>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5332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7" name="Ink 7">
                <a:extLst>
                  <a:ext uri="{FF2B5EF4-FFF2-40B4-BE49-F238E27FC236}">
                    <a16:creationId xmlns:a16="http://schemas.microsoft.com/office/drawing/2014/main" id="{A6940266-FE0C-AF4C-BF01-62870E1A433F}"/>
                  </a:ext>
                </a:extLst>
              </p14:cNvPr>
              <p14:cNvContentPartPr/>
              <p14:nvPr/>
            </p14:nvContentPartPr>
            <p14:xfrm>
              <a:off x="4092280" y="1924010"/>
              <a:ext cx="3240" cy="3240"/>
            </p14:xfrm>
          </p:contentPart>
        </mc:Choice>
        <mc:Fallback xmlns="">
          <p:pic>
            <p:nvPicPr>
              <p:cNvPr id="7" name="Ink 7">
                <a:extLst>
                  <a:ext uri="{FF2B5EF4-FFF2-40B4-BE49-F238E27FC236}">
                    <a16:creationId xmlns:a16="http://schemas.microsoft.com/office/drawing/2014/main" id="{A6940266-FE0C-AF4C-BF01-62870E1A433F}"/>
                  </a:ext>
                </a:extLst>
              </p:cNvPr>
              <p:cNvPicPr/>
              <p:nvPr/>
            </p:nvPicPr>
            <p:blipFill>
              <a:blip r:embed="rId4"/>
              <a:stretch>
                <a:fillRect/>
              </a:stretch>
            </p:blipFill>
            <p:spPr>
              <a:xfrm>
                <a:off x="4080040" y="1911770"/>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2">
                <a:extLst>
                  <a:ext uri="{FF2B5EF4-FFF2-40B4-BE49-F238E27FC236}">
                    <a16:creationId xmlns:a16="http://schemas.microsoft.com/office/drawing/2014/main" id="{5FA3A42B-998A-924B-9CD4-D890FB0BFAB2}"/>
                  </a:ext>
                </a:extLst>
              </p14:cNvPr>
              <p14:cNvContentPartPr/>
              <p14:nvPr/>
            </p14:nvContentPartPr>
            <p14:xfrm>
              <a:off x="2988160" y="3930650"/>
              <a:ext cx="2978280" cy="1029600"/>
            </p14:xfrm>
          </p:contentPart>
        </mc:Choice>
        <mc:Fallback xmlns="">
          <p:pic>
            <p:nvPicPr>
              <p:cNvPr id="12" name="Ink 12">
                <a:extLst>
                  <a:ext uri="{FF2B5EF4-FFF2-40B4-BE49-F238E27FC236}">
                    <a16:creationId xmlns:a16="http://schemas.microsoft.com/office/drawing/2014/main" id="{5FA3A42B-998A-924B-9CD4-D890FB0BFAB2}"/>
                  </a:ext>
                </a:extLst>
              </p:cNvPr>
              <p:cNvPicPr/>
              <p:nvPr/>
            </p:nvPicPr>
            <p:blipFill>
              <a:blip r:embed="rId6"/>
              <a:stretch>
                <a:fillRect/>
              </a:stretch>
            </p:blipFill>
            <p:spPr>
              <a:xfrm>
                <a:off x="2975560" y="3918410"/>
                <a:ext cx="3003120" cy="1054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CA8AF87E-8C7D-DF41-B869-FA7A77CF678B}"/>
                  </a:ext>
                </a:extLst>
              </p14:cNvPr>
              <p14:cNvContentPartPr/>
              <p14:nvPr/>
            </p14:nvContentPartPr>
            <p14:xfrm>
              <a:off x="4684480" y="1475450"/>
              <a:ext cx="1079280" cy="1294920"/>
            </p14:xfrm>
          </p:contentPart>
        </mc:Choice>
        <mc:Fallback xmlns="">
          <p:pic>
            <p:nvPicPr>
              <p:cNvPr id="14" name="Ink 13">
                <a:extLst>
                  <a:ext uri="{FF2B5EF4-FFF2-40B4-BE49-F238E27FC236}">
                    <a16:creationId xmlns:a16="http://schemas.microsoft.com/office/drawing/2014/main" id="{CA8AF87E-8C7D-DF41-B869-FA7A77CF678B}"/>
                  </a:ext>
                </a:extLst>
              </p:cNvPr>
              <p:cNvPicPr/>
              <p:nvPr/>
            </p:nvPicPr>
            <p:blipFill>
              <a:blip r:embed="rId8"/>
              <a:stretch>
                <a:fillRect/>
              </a:stretch>
            </p:blipFill>
            <p:spPr>
              <a:xfrm>
                <a:off x="4671880" y="1463210"/>
                <a:ext cx="1104120" cy="1319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7">
                <a:extLst>
                  <a:ext uri="{FF2B5EF4-FFF2-40B4-BE49-F238E27FC236}">
                    <a16:creationId xmlns:a16="http://schemas.microsoft.com/office/drawing/2014/main" id="{68E600C1-0EC7-EA46-A9A2-1014D455FF02}"/>
                  </a:ext>
                </a:extLst>
              </p14:cNvPr>
              <p14:cNvContentPartPr/>
              <p14:nvPr/>
            </p14:nvContentPartPr>
            <p14:xfrm>
              <a:off x="2367160" y="3179330"/>
              <a:ext cx="7920" cy="7920"/>
            </p14:xfrm>
          </p:contentPart>
        </mc:Choice>
        <mc:Fallback xmlns="">
          <p:pic>
            <p:nvPicPr>
              <p:cNvPr id="17" name="Ink 17">
                <a:extLst>
                  <a:ext uri="{FF2B5EF4-FFF2-40B4-BE49-F238E27FC236}">
                    <a16:creationId xmlns:a16="http://schemas.microsoft.com/office/drawing/2014/main" id="{68E600C1-0EC7-EA46-A9A2-1014D455FF02}"/>
                  </a:ext>
                </a:extLst>
              </p:cNvPr>
              <p:cNvPicPr/>
              <p:nvPr/>
            </p:nvPicPr>
            <p:blipFill>
              <a:blip r:embed="rId10"/>
              <a:stretch>
                <a:fillRect/>
              </a:stretch>
            </p:blipFill>
            <p:spPr>
              <a:xfrm>
                <a:off x="2354560" y="3167090"/>
                <a:ext cx="32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DBDE2117-9B5A-2348-922B-83B368540BA9}"/>
                  </a:ext>
                </a:extLst>
              </p14:cNvPr>
              <p14:cNvContentPartPr/>
              <p14:nvPr/>
            </p14:nvContentPartPr>
            <p14:xfrm>
              <a:off x="2650480" y="1366730"/>
              <a:ext cx="4338360" cy="3075840"/>
            </p14:xfrm>
          </p:contentPart>
        </mc:Choice>
        <mc:Fallback xmlns="">
          <p:pic>
            <p:nvPicPr>
              <p:cNvPr id="26" name="Ink 25">
                <a:extLst>
                  <a:ext uri="{FF2B5EF4-FFF2-40B4-BE49-F238E27FC236}">
                    <a16:creationId xmlns:a16="http://schemas.microsoft.com/office/drawing/2014/main" id="{DBDE2117-9B5A-2348-922B-83B368540BA9}"/>
                  </a:ext>
                </a:extLst>
              </p:cNvPr>
              <p:cNvPicPr/>
              <p:nvPr/>
            </p:nvPicPr>
            <p:blipFill>
              <a:blip r:embed="rId12"/>
              <a:stretch>
                <a:fillRect/>
              </a:stretch>
            </p:blipFill>
            <p:spPr>
              <a:xfrm>
                <a:off x="2637880" y="1354490"/>
                <a:ext cx="4363200" cy="310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E9F772FD-1FE4-9440-80F5-BCF0FA693120}"/>
                  </a:ext>
                </a:extLst>
              </p14:cNvPr>
              <p14:cNvContentPartPr/>
              <p14:nvPr/>
            </p14:nvContentPartPr>
            <p14:xfrm>
              <a:off x="1971160" y="1388330"/>
              <a:ext cx="2401200" cy="2979000"/>
            </p14:xfrm>
          </p:contentPart>
        </mc:Choice>
        <mc:Fallback xmlns="">
          <p:pic>
            <p:nvPicPr>
              <p:cNvPr id="27" name="Ink 26">
                <a:extLst>
                  <a:ext uri="{FF2B5EF4-FFF2-40B4-BE49-F238E27FC236}">
                    <a16:creationId xmlns:a16="http://schemas.microsoft.com/office/drawing/2014/main" id="{E9F772FD-1FE4-9440-80F5-BCF0FA693120}"/>
                  </a:ext>
                </a:extLst>
              </p:cNvPr>
              <p:cNvPicPr/>
              <p:nvPr/>
            </p:nvPicPr>
            <p:blipFill>
              <a:blip r:embed="rId14"/>
              <a:stretch>
                <a:fillRect/>
              </a:stretch>
            </p:blipFill>
            <p:spPr>
              <a:xfrm>
                <a:off x="1958560" y="1376090"/>
                <a:ext cx="2426040" cy="3003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Ink 39">
                <a:extLst>
                  <a:ext uri="{FF2B5EF4-FFF2-40B4-BE49-F238E27FC236}">
                    <a16:creationId xmlns:a16="http://schemas.microsoft.com/office/drawing/2014/main" id="{323EB99E-4DF2-4242-8478-B833EB833923}"/>
                  </a:ext>
                </a:extLst>
              </p14:cNvPr>
              <p14:cNvContentPartPr/>
              <p14:nvPr/>
            </p14:nvContentPartPr>
            <p14:xfrm>
              <a:off x="1684240" y="4121450"/>
              <a:ext cx="565920" cy="321120"/>
            </p14:xfrm>
          </p:contentPart>
        </mc:Choice>
        <mc:Fallback xmlns="">
          <p:pic>
            <p:nvPicPr>
              <p:cNvPr id="39" name="Ink 39">
                <a:extLst>
                  <a:ext uri="{FF2B5EF4-FFF2-40B4-BE49-F238E27FC236}">
                    <a16:creationId xmlns:a16="http://schemas.microsoft.com/office/drawing/2014/main" id="{323EB99E-4DF2-4242-8478-B833EB833923}"/>
                  </a:ext>
                </a:extLst>
              </p:cNvPr>
              <p:cNvPicPr/>
              <p:nvPr/>
            </p:nvPicPr>
            <p:blipFill>
              <a:blip r:embed="rId16"/>
              <a:stretch>
                <a:fillRect/>
              </a:stretch>
            </p:blipFill>
            <p:spPr>
              <a:xfrm>
                <a:off x="1671640" y="4108850"/>
                <a:ext cx="59076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7" name="Ink 47">
                <a:extLst>
                  <a:ext uri="{FF2B5EF4-FFF2-40B4-BE49-F238E27FC236}">
                    <a16:creationId xmlns:a16="http://schemas.microsoft.com/office/drawing/2014/main" id="{AB9B84BC-20BA-C440-A3A4-C1A08A633A7B}"/>
                  </a:ext>
                </a:extLst>
              </p14:cNvPr>
              <p14:cNvContentPartPr/>
              <p14:nvPr/>
            </p14:nvContentPartPr>
            <p14:xfrm>
              <a:off x="1898080" y="4576130"/>
              <a:ext cx="6840" cy="6840"/>
            </p14:xfrm>
          </p:contentPart>
        </mc:Choice>
        <mc:Fallback xmlns="">
          <p:pic>
            <p:nvPicPr>
              <p:cNvPr id="47" name="Ink 47">
                <a:extLst>
                  <a:ext uri="{FF2B5EF4-FFF2-40B4-BE49-F238E27FC236}">
                    <a16:creationId xmlns:a16="http://schemas.microsoft.com/office/drawing/2014/main" id="{AB9B84BC-20BA-C440-A3A4-C1A08A633A7B}"/>
                  </a:ext>
                </a:extLst>
              </p:cNvPr>
              <p:cNvPicPr/>
              <p:nvPr/>
            </p:nvPicPr>
            <p:blipFill>
              <a:blip r:embed="rId10"/>
              <a:stretch>
                <a:fillRect/>
              </a:stretch>
            </p:blipFill>
            <p:spPr>
              <a:xfrm>
                <a:off x="1885480" y="4563890"/>
                <a:ext cx="31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 name="Ink 61">
                <a:extLst>
                  <a:ext uri="{FF2B5EF4-FFF2-40B4-BE49-F238E27FC236}">
                    <a16:creationId xmlns:a16="http://schemas.microsoft.com/office/drawing/2014/main" id="{6298825A-A82C-8C4B-B5CB-45F789659177}"/>
                  </a:ext>
                </a:extLst>
              </p14:cNvPr>
              <p14:cNvContentPartPr/>
              <p14:nvPr/>
            </p14:nvContentPartPr>
            <p14:xfrm>
              <a:off x="2187880" y="2894210"/>
              <a:ext cx="243360" cy="288360"/>
            </p14:xfrm>
          </p:contentPart>
        </mc:Choice>
        <mc:Fallback xmlns="">
          <p:pic>
            <p:nvPicPr>
              <p:cNvPr id="61" name="Ink 61">
                <a:extLst>
                  <a:ext uri="{FF2B5EF4-FFF2-40B4-BE49-F238E27FC236}">
                    <a16:creationId xmlns:a16="http://schemas.microsoft.com/office/drawing/2014/main" id="{6298825A-A82C-8C4B-B5CB-45F789659177}"/>
                  </a:ext>
                </a:extLst>
              </p:cNvPr>
              <p:cNvPicPr/>
              <p:nvPr/>
            </p:nvPicPr>
            <p:blipFill>
              <a:blip r:embed="rId19"/>
              <a:stretch>
                <a:fillRect/>
              </a:stretch>
            </p:blipFill>
            <p:spPr>
              <a:xfrm>
                <a:off x="2175280" y="2881610"/>
                <a:ext cx="268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3" name="Ink 62">
                <a:extLst>
                  <a:ext uri="{FF2B5EF4-FFF2-40B4-BE49-F238E27FC236}">
                    <a16:creationId xmlns:a16="http://schemas.microsoft.com/office/drawing/2014/main" id="{7A4A0BE7-7B99-0F4D-8867-A61793C874F8}"/>
                  </a:ext>
                </a:extLst>
              </p14:cNvPr>
              <p14:cNvContentPartPr/>
              <p14:nvPr/>
            </p14:nvContentPartPr>
            <p14:xfrm>
              <a:off x="2186080" y="2787290"/>
              <a:ext cx="1099800" cy="1182600"/>
            </p14:xfrm>
          </p:contentPart>
        </mc:Choice>
        <mc:Fallback xmlns="">
          <p:pic>
            <p:nvPicPr>
              <p:cNvPr id="63" name="Ink 62">
                <a:extLst>
                  <a:ext uri="{FF2B5EF4-FFF2-40B4-BE49-F238E27FC236}">
                    <a16:creationId xmlns:a16="http://schemas.microsoft.com/office/drawing/2014/main" id="{7A4A0BE7-7B99-0F4D-8867-A61793C874F8}"/>
                  </a:ext>
                </a:extLst>
              </p:cNvPr>
              <p:cNvPicPr/>
              <p:nvPr/>
            </p:nvPicPr>
            <p:blipFill>
              <a:blip r:embed="rId21"/>
              <a:stretch>
                <a:fillRect/>
              </a:stretch>
            </p:blipFill>
            <p:spPr>
              <a:xfrm>
                <a:off x="2173480" y="2774690"/>
                <a:ext cx="1124640" cy="120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6" name="Ink 66">
                <a:extLst>
                  <a:ext uri="{FF2B5EF4-FFF2-40B4-BE49-F238E27FC236}">
                    <a16:creationId xmlns:a16="http://schemas.microsoft.com/office/drawing/2014/main" id="{F3EA553D-0EC3-F64D-85D8-0A80FCE6B54E}"/>
                  </a:ext>
                </a:extLst>
              </p14:cNvPr>
              <p14:cNvContentPartPr/>
              <p14:nvPr/>
            </p14:nvContentPartPr>
            <p14:xfrm>
              <a:off x="2380120" y="2948570"/>
              <a:ext cx="187200" cy="167040"/>
            </p14:xfrm>
          </p:contentPart>
        </mc:Choice>
        <mc:Fallback xmlns="">
          <p:pic>
            <p:nvPicPr>
              <p:cNvPr id="66" name="Ink 66">
                <a:extLst>
                  <a:ext uri="{FF2B5EF4-FFF2-40B4-BE49-F238E27FC236}">
                    <a16:creationId xmlns:a16="http://schemas.microsoft.com/office/drawing/2014/main" id="{F3EA553D-0EC3-F64D-85D8-0A80FCE6B54E}"/>
                  </a:ext>
                </a:extLst>
              </p:cNvPr>
              <p:cNvPicPr/>
              <p:nvPr/>
            </p:nvPicPr>
            <p:blipFill>
              <a:blip r:embed="rId23"/>
              <a:stretch>
                <a:fillRect/>
              </a:stretch>
            </p:blipFill>
            <p:spPr>
              <a:xfrm>
                <a:off x="2367880" y="2935997"/>
                <a:ext cx="212040" cy="19182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0" name="Ink 70">
                <a:extLst>
                  <a:ext uri="{FF2B5EF4-FFF2-40B4-BE49-F238E27FC236}">
                    <a16:creationId xmlns:a16="http://schemas.microsoft.com/office/drawing/2014/main" id="{11DF1EFE-38D4-7D47-8AB8-1DD79CF37666}"/>
                  </a:ext>
                </a:extLst>
              </p14:cNvPr>
              <p14:cNvContentPartPr/>
              <p14:nvPr/>
            </p14:nvContentPartPr>
            <p14:xfrm>
              <a:off x="2201920" y="3104450"/>
              <a:ext cx="1014480" cy="816480"/>
            </p14:xfrm>
          </p:contentPart>
        </mc:Choice>
        <mc:Fallback xmlns="">
          <p:pic>
            <p:nvPicPr>
              <p:cNvPr id="70" name="Ink 70">
                <a:extLst>
                  <a:ext uri="{FF2B5EF4-FFF2-40B4-BE49-F238E27FC236}">
                    <a16:creationId xmlns:a16="http://schemas.microsoft.com/office/drawing/2014/main" id="{11DF1EFE-38D4-7D47-8AB8-1DD79CF37666}"/>
                  </a:ext>
                </a:extLst>
              </p:cNvPr>
              <p:cNvPicPr/>
              <p:nvPr/>
            </p:nvPicPr>
            <p:blipFill>
              <a:blip r:embed="rId25"/>
              <a:stretch>
                <a:fillRect/>
              </a:stretch>
            </p:blipFill>
            <p:spPr>
              <a:xfrm>
                <a:off x="2189680" y="3091850"/>
                <a:ext cx="1039320" cy="841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0" name="Ink 119">
                <a:extLst>
                  <a:ext uri="{FF2B5EF4-FFF2-40B4-BE49-F238E27FC236}">
                    <a16:creationId xmlns:a16="http://schemas.microsoft.com/office/drawing/2014/main" id="{AEE002C3-660D-904B-886D-9B6D9C73FC6E}"/>
                  </a:ext>
                </a:extLst>
              </p14:cNvPr>
              <p14:cNvContentPartPr/>
              <p14:nvPr/>
            </p14:nvContentPartPr>
            <p14:xfrm>
              <a:off x="6084160" y="3247010"/>
              <a:ext cx="765000" cy="958320"/>
            </p14:xfrm>
          </p:contentPart>
        </mc:Choice>
        <mc:Fallback xmlns="">
          <p:pic>
            <p:nvPicPr>
              <p:cNvPr id="120" name="Ink 119">
                <a:extLst>
                  <a:ext uri="{FF2B5EF4-FFF2-40B4-BE49-F238E27FC236}">
                    <a16:creationId xmlns:a16="http://schemas.microsoft.com/office/drawing/2014/main" id="{AEE002C3-660D-904B-886D-9B6D9C73FC6E}"/>
                  </a:ext>
                </a:extLst>
              </p:cNvPr>
              <p:cNvPicPr/>
              <p:nvPr/>
            </p:nvPicPr>
            <p:blipFill>
              <a:blip r:embed="rId27"/>
              <a:stretch>
                <a:fillRect/>
              </a:stretch>
            </p:blipFill>
            <p:spPr>
              <a:xfrm>
                <a:off x="6071560" y="3234410"/>
                <a:ext cx="789840" cy="983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 name="Ink 122">
                <a:extLst>
                  <a:ext uri="{FF2B5EF4-FFF2-40B4-BE49-F238E27FC236}">
                    <a16:creationId xmlns:a16="http://schemas.microsoft.com/office/drawing/2014/main" id="{946BE0A6-483E-DB40-8D14-4E15F4F89F7D}"/>
                  </a:ext>
                </a:extLst>
              </p14:cNvPr>
              <p14:cNvContentPartPr/>
              <p14:nvPr/>
            </p14:nvContentPartPr>
            <p14:xfrm>
              <a:off x="6159040" y="3488930"/>
              <a:ext cx="510840" cy="582120"/>
            </p14:xfrm>
          </p:contentPart>
        </mc:Choice>
        <mc:Fallback xmlns="">
          <p:pic>
            <p:nvPicPr>
              <p:cNvPr id="123" name="Ink 122">
                <a:extLst>
                  <a:ext uri="{FF2B5EF4-FFF2-40B4-BE49-F238E27FC236}">
                    <a16:creationId xmlns:a16="http://schemas.microsoft.com/office/drawing/2014/main" id="{946BE0A6-483E-DB40-8D14-4E15F4F89F7D}"/>
                  </a:ext>
                </a:extLst>
              </p:cNvPr>
              <p:cNvPicPr/>
              <p:nvPr/>
            </p:nvPicPr>
            <p:blipFill>
              <a:blip r:embed="rId29"/>
              <a:stretch>
                <a:fillRect/>
              </a:stretch>
            </p:blipFill>
            <p:spPr>
              <a:xfrm>
                <a:off x="6146800" y="3476690"/>
                <a:ext cx="53568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4" name="Ink 123">
                <a:extLst>
                  <a:ext uri="{FF2B5EF4-FFF2-40B4-BE49-F238E27FC236}">
                    <a16:creationId xmlns:a16="http://schemas.microsoft.com/office/drawing/2014/main" id="{A4911341-1C12-3C4B-B16F-70FBC23B0067}"/>
                  </a:ext>
                </a:extLst>
              </p14:cNvPr>
              <p14:cNvContentPartPr/>
              <p14:nvPr/>
            </p14:nvContentPartPr>
            <p14:xfrm>
              <a:off x="3213160" y="3375530"/>
              <a:ext cx="2913480" cy="485280"/>
            </p14:xfrm>
          </p:contentPart>
        </mc:Choice>
        <mc:Fallback xmlns="">
          <p:pic>
            <p:nvPicPr>
              <p:cNvPr id="124" name="Ink 123">
                <a:extLst>
                  <a:ext uri="{FF2B5EF4-FFF2-40B4-BE49-F238E27FC236}">
                    <a16:creationId xmlns:a16="http://schemas.microsoft.com/office/drawing/2014/main" id="{A4911341-1C12-3C4B-B16F-70FBC23B0067}"/>
                  </a:ext>
                </a:extLst>
              </p:cNvPr>
              <p:cNvPicPr/>
              <p:nvPr/>
            </p:nvPicPr>
            <p:blipFill>
              <a:blip r:embed="rId31"/>
              <a:stretch>
                <a:fillRect/>
              </a:stretch>
            </p:blipFill>
            <p:spPr>
              <a:xfrm>
                <a:off x="3200920" y="3362930"/>
                <a:ext cx="293832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7" name="Ink 127">
                <a:extLst>
                  <a:ext uri="{FF2B5EF4-FFF2-40B4-BE49-F238E27FC236}">
                    <a16:creationId xmlns:a16="http://schemas.microsoft.com/office/drawing/2014/main" id="{BC27F7A8-04A1-DB4F-882C-4A1B9FAF761D}"/>
                  </a:ext>
                </a:extLst>
              </p14:cNvPr>
              <p14:cNvContentPartPr/>
              <p14:nvPr/>
            </p14:nvContentPartPr>
            <p14:xfrm>
              <a:off x="2529520" y="4315490"/>
              <a:ext cx="301320" cy="369000"/>
            </p14:xfrm>
          </p:contentPart>
        </mc:Choice>
        <mc:Fallback xmlns="">
          <p:pic>
            <p:nvPicPr>
              <p:cNvPr id="127" name="Ink 127">
                <a:extLst>
                  <a:ext uri="{FF2B5EF4-FFF2-40B4-BE49-F238E27FC236}">
                    <a16:creationId xmlns:a16="http://schemas.microsoft.com/office/drawing/2014/main" id="{BC27F7A8-04A1-DB4F-882C-4A1B9FAF761D}"/>
                  </a:ext>
                </a:extLst>
              </p:cNvPr>
              <p:cNvPicPr/>
              <p:nvPr/>
            </p:nvPicPr>
            <p:blipFill>
              <a:blip r:embed="rId33"/>
              <a:stretch>
                <a:fillRect/>
              </a:stretch>
            </p:blipFill>
            <p:spPr>
              <a:xfrm>
                <a:off x="2516935" y="4302890"/>
                <a:ext cx="32613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1" name="Ink 131">
                <a:extLst>
                  <a:ext uri="{FF2B5EF4-FFF2-40B4-BE49-F238E27FC236}">
                    <a16:creationId xmlns:a16="http://schemas.microsoft.com/office/drawing/2014/main" id="{0A60E5A2-1E43-1049-AB7D-08E5664D92CC}"/>
                  </a:ext>
                </a:extLst>
              </p14:cNvPr>
              <p14:cNvContentPartPr/>
              <p14:nvPr/>
            </p14:nvContentPartPr>
            <p14:xfrm>
              <a:off x="4977880" y="4501250"/>
              <a:ext cx="274320" cy="208440"/>
            </p14:xfrm>
          </p:contentPart>
        </mc:Choice>
        <mc:Fallback xmlns="">
          <p:pic>
            <p:nvPicPr>
              <p:cNvPr id="131" name="Ink 131">
                <a:extLst>
                  <a:ext uri="{FF2B5EF4-FFF2-40B4-BE49-F238E27FC236}">
                    <a16:creationId xmlns:a16="http://schemas.microsoft.com/office/drawing/2014/main" id="{0A60E5A2-1E43-1049-AB7D-08E5664D92CC}"/>
                  </a:ext>
                </a:extLst>
              </p:cNvPr>
              <p:cNvPicPr/>
              <p:nvPr/>
            </p:nvPicPr>
            <p:blipFill>
              <a:blip r:embed="rId35"/>
              <a:stretch>
                <a:fillRect/>
              </a:stretch>
            </p:blipFill>
            <p:spPr>
              <a:xfrm>
                <a:off x="4965640" y="4488672"/>
                <a:ext cx="299160" cy="233237"/>
              </a:xfrm>
              <a:prstGeom prst="rect">
                <a:avLst/>
              </a:prstGeom>
            </p:spPr>
          </p:pic>
        </mc:Fallback>
      </mc:AlternateContent>
      <p:sp>
        <p:nvSpPr>
          <p:cNvPr id="4" name="Content Placeholder 3">
            <a:extLst>
              <a:ext uri="{FF2B5EF4-FFF2-40B4-BE49-F238E27FC236}">
                <a16:creationId xmlns:a16="http://schemas.microsoft.com/office/drawing/2014/main" id="{715508F1-3566-4A0A-B8A2-F797977E207D}"/>
              </a:ext>
            </a:extLst>
          </p:cNvPr>
          <p:cNvSpPr>
            <a:spLocks noGrp="1"/>
          </p:cNvSpPr>
          <p:nvPr>
            <p:ph idx="1"/>
          </p:nvPr>
        </p:nvSpPr>
        <p:spPr>
          <a:xfrm>
            <a:off x="7300960" y="1600199"/>
            <a:ext cx="4281440" cy="1888731"/>
          </a:xfrm>
        </p:spPr>
        <p:txBody>
          <a:bodyPr>
            <a:noAutofit/>
          </a:bodyPr>
          <a:lstStyle/>
          <a:p>
            <a:pPr marL="0" indent="0">
              <a:buNone/>
            </a:pPr>
            <a:r>
              <a:rPr lang="en-GB" b="1" dirty="0"/>
              <a:t>The Engine</a:t>
            </a:r>
          </a:p>
          <a:p>
            <a:pPr marL="0" indent="0">
              <a:buNone/>
            </a:pPr>
            <a:r>
              <a:rPr lang="en-GB" dirty="0"/>
              <a:t>= My Sense of self</a:t>
            </a:r>
          </a:p>
          <a:p>
            <a:pPr marL="0" indent="0">
              <a:buNone/>
            </a:pPr>
            <a:r>
              <a:rPr lang="en-GB" dirty="0"/>
              <a:t>‘Who I really am as a person’</a:t>
            </a:r>
          </a:p>
        </p:txBody>
      </p:sp>
      <p:sp>
        <p:nvSpPr>
          <p:cNvPr id="22" name="Content Placeholder 3">
            <a:extLst>
              <a:ext uri="{FF2B5EF4-FFF2-40B4-BE49-F238E27FC236}">
                <a16:creationId xmlns:a16="http://schemas.microsoft.com/office/drawing/2014/main" id="{147D414A-4DE5-4BB0-8CFC-8A1A5F96081B}"/>
              </a:ext>
            </a:extLst>
          </p:cNvPr>
          <p:cNvSpPr txBox="1">
            <a:spLocks/>
          </p:cNvSpPr>
          <p:nvPr/>
        </p:nvSpPr>
        <p:spPr>
          <a:xfrm>
            <a:off x="34000" y="1937392"/>
            <a:ext cx="1972800" cy="1598316"/>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GB" sz="2600" b="1" dirty="0"/>
              <a:t>The Fuel</a:t>
            </a:r>
          </a:p>
          <a:p>
            <a:pPr marL="0" indent="0">
              <a:buFont typeface="Arial" pitchFamily="34" charset="0"/>
              <a:buNone/>
            </a:pPr>
            <a:r>
              <a:rPr lang="en-GB" dirty="0"/>
              <a:t>= My Intrinsic motivation</a:t>
            </a:r>
          </a:p>
        </p:txBody>
      </p:sp>
      <p:sp>
        <p:nvSpPr>
          <p:cNvPr id="23" name="Content Placeholder 3">
            <a:extLst>
              <a:ext uri="{FF2B5EF4-FFF2-40B4-BE49-F238E27FC236}">
                <a16:creationId xmlns:a16="http://schemas.microsoft.com/office/drawing/2014/main" id="{2768D8EB-4BD8-4EAD-B7EB-4FA5288F7ADA}"/>
              </a:ext>
            </a:extLst>
          </p:cNvPr>
          <p:cNvSpPr txBox="1">
            <a:spLocks/>
          </p:cNvSpPr>
          <p:nvPr/>
        </p:nvSpPr>
        <p:spPr>
          <a:xfrm>
            <a:off x="7260214" y="3773210"/>
            <a:ext cx="4931786" cy="1912219"/>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GB" b="1" dirty="0"/>
              <a:t>Fuel ingredients:</a:t>
            </a:r>
          </a:p>
          <a:p>
            <a:pPr marL="0" indent="0">
              <a:buFont typeface="Arial" pitchFamily="34" charset="0"/>
              <a:buNone/>
            </a:pPr>
            <a:r>
              <a:rPr lang="en-GB" dirty="0"/>
              <a:t>AMP-C</a:t>
            </a:r>
          </a:p>
          <a:p>
            <a:pPr marL="0" indent="0">
              <a:buFont typeface="Arial" pitchFamily="34" charset="0"/>
              <a:buNone/>
            </a:pPr>
            <a:r>
              <a:rPr lang="en-GB" b="1" dirty="0"/>
              <a:t>A</a:t>
            </a:r>
            <a:r>
              <a:rPr lang="en-GB" dirty="0"/>
              <a:t>utonomy – I have choices</a:t>
            </a:r>
          </a:p>
          <a:p>
            <a:pPr marL="0" indent="0">
              <a:buFont typeface="Arial" pitchFamily="34" charset="0"/>
              <a:buNone/>
            </a:pPr>
            <a:r>
              <a:rPr lang="en-GB" b="1" dirty="0"/>
              <a:t>M</a:t>
            </a:r>
            <a:r>
              <a:rPr lang="en-GB" dirty="0"/>
              <a:t>astery – I can do this</a:t>
            </a:r>
          </a:p>
          <a:p>
            <a:pPr marL="0" indent="0">
              <a:buFont typeface="Arial" pitchFamily="34" charset="0"/>
              <a:buNone/>
            </a:pPr>
            <a:r>
              <a:rPr lang="en-GB" b="1" dirty="0"/>
              <a:t>P</a:t>
            </a:r>
            <a:r>
              <a:rPr lang="en-GB" dirty="0"/>
              <a:t>urpose – Where I want to go</a:t>
            </a:r>
          </a:p>
          <a:p>
            <a:pPr marL="0" indent="0">
              <a:buFont typeface="Arial" pitchFamily="34" charset="0"/>
              <a:buNone/>
            </a:pPr>
            <a:r>
              <a:rPr lang="en-GB" b="1" dirty="0"/>
              <a:t>C</a:t>
            </a:r>
            <a:r>
              <a:rPr lang="en-GB" dirty="0"/>
              <a:t>onnectedness – My support crew</a:t>
            </a:r>
          </a:p>
        </p:txBody>
      </p:sp>
      <p:sp>
        <p:nvSpPr>
          <p:cNvPr id="24" name="Content Placeholder 3">
            <a:extLst>
              <a:ext uri="{FF2B5EF4-FFF2-40B4-BE49-F238E27FC236}">
                <a16:creationId xmlns:a16="http://schemas.microsoft.com/office/drawing/2014/main" id="{9FED5FEE-8129-4177-8C0A-9F1DEA14C287}"/>
              </a:ext>
            </a:extLst>
          </p:cNvPr>
          <p:cNvSpPr txBox="1">
            <a:spLocks/>
          </p:cNvSpPr>
          <p:nvPr/>
        </p:nvSpPr>
        <p:spPr>
          <a:xfrm>
            <a:off x="3290614" y="552959"/>
            <a:ext cx="2248795" cy="56321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GB" b="1" dirty="0"/>
              <a:t>The Other bits</a:t>
            </a:r>
          </a:p>
          <a:p>
            <a:pPr marL="0" indent="0">
              <a:buNone/>
            </a:pPr>
            <a:endParaRPr lang="en-GB" dirty="0"/>
          </a:p>
        </p:txBody>
      </p:sp>
    </p:spTree>
    <p:extLst>
      <p:ext uri="{BB962C8B-B14F-4D97-AF65-F5344CB8AC3E}">
        <p14:creationId xmlns:p14="http://schemas.microsoft.com/office/powerpoint/2010/main" val="139465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3">
                                            <p:txEl>
                                              <p:pRg st="4" end="4"/>
                                            </p:txEl>
                                          </p:spTgt>
                                        </p:tgtEl>
                                        <p:attrNameLst>
                                          <p:attrName>style.visibility</p:attrName>
                                        </p:attrNameLst>
                                      </p:cBhvr>
                                      <p:to>
                                        <p:strVal val="visible"/>
                                      </p:to>
                                    </p:set>
                                    <p:anim calcmode="lin" valueType="num">
                                      <p:cBhvr additive="base">
                                        <p:cTn id="3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3">
                                            <p:txEl>
                                              <p:pRg st="2" end="2"/>
                                            </p:txEl>
                                          </p:spTgt>
                                        </p:tgtEl>
                                        <p:attrNameLst>
                                          <p:attrName>style.visibility</p:attrName>
                                        </p:attrNameLst>
                                      </p:cBhvr>
                                      <p:to>
                                        <p:strVal val="visible"/>
                                      </p:to>
                                    </p:set>
                                    <p:anim calcmode="lin" valueType="num">
                                      <p:cBhvr additive="base">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
                                            <p:txEl>
                                              <p:pRg st="3" end="3"/>
                                            </p:txEl>
                                          </p:spTgt>
                                        </p:tgtEl>
                                        <p:attrNameLst>
                                          <p:attrName>style.visibility</p:attrName>
                                        </p:attrNameLst>
                                      </p:cBhvr>
                                      <p:to>
                                        <p:strVal val="visible"/>
                                      </p:to>
                                    </p:set>
                                    <p:anim calcmode="lin" valueType="num">
                                      <p:cBhvr additive="base">
                                        <p:cTn id="5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3">
                                            <p:txEl>
                                              <p:pRg st="5" end="5"/>
                                            </p:txEl>
                                          </p:spTgt>
                                        </p:tgtEl>
                                        <p:attrNameLst>
                                          <p:attrName>style.visibility</p:attrName>
                                        </p:attrNameLst>
                                      </p:cBhvr>
                                      <p:to>
                                        <p:strVal val="visible"/>
                                      </p:to>
                                    </p:set>
                                    <p:anim calcmode="lin" valueType="num">
                                      <p:cBhvr additive="base">
                                        <p:cTn id="5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FA25AE-5327-B048-86B1-935A00AEE5EB}"/>
              </a:ext>
            </a:extLst>
          </p:cNvPr>
          <p:cNvSpPr txBox="1"/>
          <p:nvPr/>
        </p:nvSpPr>
        <p:spPr>
          <a:xfrm>
            <a:off x="6652437" y="2373215"/>
            <a:ext cx="1259111" cy="461665"/>
          </a:xfrm>
          <a:prstGeom prst="rect">
            <a:avLst/>
          </a:prstGeom>
          <a:noFill/>
          <a:ln>
            <a:solidFill>
              <a:srgbClr val="0070C0"/>
            </a:solidFill>
          </a:ln>
        </p:spPr>
        <p:txBody>
          <a:bodyPr wrap="square" rtlCol="0">
            <a:spAutoFit/>
          </a:bodyPr>
          <a:lstStyle/>
          <a:p>
            <a:pPr algn="l"/>
            <a:r>
              <a:rPr lang="en-US" sz="2400" dirty="0"/>
              <a:t>Stroke!</a:t>
            </a:r>
            <a:endParaRPr lang="en-US" dirty="0"/>
          </a:p>
        </p:txBody>
      </p:sp>
      <p:sp>
        <p:nvSpPr>
          <p:cNvPr id="4" name="TextBox 3">
            <a:extLst>
              <a:ext uri="{FF2B5EF4-FFF2-40B4-BE49-F238E27FC236}">
                <a16:creationId xmlns:a16="http://schemas.microsoft.com/office/drawing/2014/main" id="{BE9B171A-73B7-4F4C-B90D-8671F17292B4}"/>
              </a:ext>
            </a:extLst>
          </p:cNvPr>
          <p:cNvSpPr txBox="1"/>
          <p:nvPr/>
        </p:nvSpPr>
        <p:spPr>
          <a:xfrm>
            <a:off x="5925879" y="4226824"/>
            <a:ext cx="1259111" cy="461665"/>
          </a:xfrm>
          <a:prstGeom prst="rect">
            <a:avLst/>
          </a:prstGeom>
          <a:noFill/>
          <a:ln>
            <a:solidFill>
              <a:srgbClr val="0070C0"/>
            </a:solidFill>
          </a:ln>
        </p:spPr>
        <p:txBody>
          <a:bodyPr wrap="square" rtlCol="0">
            <a:spAutoFit/>
          </a:bodyPr>
          <a:lstStyle/>
          <a:p>
            <a:pPr algn="l"/>
            <a:r>
              <a:rPr lang="en-US" sz="2400" dirty="0"/>
              <a:t>Stroke!</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C2717ED-997F-BB48-AE6A-C72890742A38}"/>
                  </a:ext>
                </a:extLst>
              </p14:cNvPr>
              <p14:cNvContentPartPr/>
              <p14:nvPr/>
            </p14:nvContentPartPr>
            <p14:xfrm>
              <a:off x="7568135" y="1479765"/>
              <a:ext cx="4123800" cy="1733040"/>
            </p14:xfrm>
          </p:contentPart>
        </mc:Choice>
        <mc:Fallback xmlns="">
          <p:pic>
            <p:nvPicPr>
              <p:cNvPr id="7" name="Ink 6">
                <a:extLst>
                  <a:ext uri="{FF2B5EF4-FFF2-40B4-BE49-F238E27FC236}">
                    <a16:creationId xmlns:a16="http://schemas.microsoft.com/office/drawing/2014/main" id="{EC2717ED-997F-BB48-AE6A-C72890742A38}"/>
                  </a:ext>
                </a:extLst>
              </p:cNvPr>
              <p:cNvPicPr/>
              <p:nvPr/>
            </p:nvPicPr>
            <p:blipFill>
              <a:blip r:embed="rId4"/>
              <a:stretch>
                <a:fillRect/>
              </a:stretch>
            </p:blipFill>
            <p:spPr>
              <a:xfrm>
                <a:off x="7550495" y="1461765"/>
                <a:ext cx="4159440" cy="1768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304A0F6-25C4-6043-A3AF-A53B6E8625DE}"/>
                  </a:ext>
                </a:extLst>
              </p14:cNvPr>
              <p14:cNvContentPartPr/>
              <p14:nvPr/>
            </p14:nvContentPartPr>
            <p14:xfrm>
              <a:off x="6918695" y="4734525"/>
              <a:ext cx="4683960" cy="928080"/>
            </p14:xfrm>
          </p:contentPart>
        </mc:Choice>
        <mc:Fallback xmlns="">
          <p:pic>
            <p:nvPicPr>
              <p:cNvPr id="8" name="Ink 7">
                <a:extLst>
                  <a:ext uri="{FF2B5EF4-FFF2-40B4-BE49-F238E27FC236}">
                    <a16:creationId xmlns:a16="http://schemas.microsoft.com/office/drawing/2014/main" id="{2304A0F6-25C4-6043-A3AF-A53B6E8625DE}"/>
                  </a:ext>
                </a:extLst>
              </p:cNvPr>
              <p:cNvPicPr/>
              <p:nvPr/>
            </p:nvPicPr>
            <p:blipFill>
              <a:blip r:embed="rId6"/>
              <a:stretch>
                <a:fillRect/>
              </a:stretch>
            </p:blipFill>
            <p:spPr>
              <a:xfrm>
                <a:off x="6901055" y="4716885"/>
                <a:ext cx="4719600" cy="96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66D2B52-BB8E-3A40-A48F-F7719A2F1E82}"/>
                  </a:ext>
                </a:extLst>
              </p14:cNvPr>
              <p14:cNvContentPartPr/>
              <p14:nvPr/>
            </p14:nvContentPartPr>
            <p14:xfrm>
              <a:off x="1902095" y="4582965"/>
              <a:ext cx="3917520" cy="146520"/>
            </p14:xfrm>
          </p:contentPart>
        </mc:Choice>
        <mc:Fallback xmlns="">
          <p:pic>
            <p:nvPicPr>
              <p:cNvPr id="9" name="Ink 8">
                <a:extLst>
                  <a:ext uri="{FF2B5EF4-FFF2-40B4-BE49-F238E27FC236}">
                    <a16:creationId xmlns:a16="http://schemas.microsoft.com/office/drawing/2014/main" id="{E66D2B52-BB8E-3A40-A48F-F7719A2F1E82}"/>
                  </a:ext>
                </a:extLst>
              </p:cNvPr>
              <p:cNvPicPr/>
              <p:nvPr/>
            </p:nvPicPr>
            <p:blipFill>
              <a:blip r:embed="rId8"/>
              <a:stretch>
                <a:fillRect/>
              </a:stretch>
            </p:blipFill>
            <p:spPr>
              <a:xfrm>
                <a:off x="1884095" y="4565325"/>
                <a:ext cx="3953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F4F72811-5F37-664B-AE91-EFE4ADCAD3C5}"/>
                  </a:ext>
                </a:extLst>
              </p14:cNvPr>
              <p14:cNvContentPartPr/>
              <p14:nvPr/>
            </p14:nvContentPartPr>
            <p14:xfrm>
              <a:off x="1764575" y="2538525"/>
              <a:ext cx="4822200" cy="792720"/>
            </p14:xfrm>
          </p:contentPart>
        </mc:Choice>
        <mc:Fallback xmlns="">
          <p:pic>
            <p:nvPicPr>
              <p:cNvPr id="10" name="Ink 9">
                <a:extLst>
                  <a:ext uri="{FF2B5EF4-FFF2-40B4-BE49-F238E27FC236}">
                    <a16:creationId xmlns:a16="http://schemas.microsoft.com/office/drawing/2014/main" id="{F4F72811-5F37-664B-AE91-EFE4ADCAD3C5}"/>
                  </a:ext>
                </a:extLst>
              </p:cNvPr>
              <p:cNvPicPr/>
              <p:nvPr/>
            </p:nvPicPr>
            <p:blipFill>
              <a:blip r:embed="rId10"/>
              <a:stretch>
                <a:fillRect/>
              </a:stretch>
            </p:blipFill>
            <p:spPr>
              <a:xfrm>
                <a:off x="1746575" y="2520525"/>
                <a:ext cx="4857840" cy="828360"/>
              </a:xfrm>
              <a:prstGeom prst="rect">
                <a:avLst/>
              </a:prstGeom>
            </p:spPr>
          </p:pic>
        </mc:Fallback>
      </mc:AlternateContent>
      <p:pic>
        <p:nvPicPr>
          <p:cNvPr id="11" name="Picture 10">
            <a:extLst>
              <a:ext uri="{FF2B5EF4-FFF2-40B4-BE49-F238E27FC236}">
                <a16:creationId xmlns:a16="http://schemas.microsoft.com/office/drawing/2014/main" id="{B5FAB1D0-626D-41FC-87D3-4AE5A157A34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 y="1713257"/>
            <a:ext cx="1764574" cy="1221628"/>
          </a:xfrm>
          <a:prstGeom prst="rect">
            <a:avLst/>
          </a:prstGeom>
        </p:spPr>
      </p:pic>
      <p:pic>
        <p:nvPicPr>
          <p:cNvPr id="12" name="Picture 11">
            <a:extLst>
              <a:ext uri="{FF2B5EF4-FFF2-40B4-BE49-F238E27FC236}">
                <a16:creationId xmlns:a16="http://schemas.microsoft.com/office/drawing/2014/main" id="{4269CC12-F091-44E0-9176-CDB89B2002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257" y="3713092"/>
            <a:ext cx="1764574" cy="1221628"/>
          </a:xfrm>
          <a:prstGeom prst="rect">
            <a:avLst/>
          </a:prstGeom>
        </p:spPr>
      </p:pic>
      <p:pic>
        <p:nvPicPr>
          <p:cNvPr id="3" name="Picture 2">
            <a:extLst>
              <a:ext uri="{FF2B5EF4-FFF2-40B4-BE49-F238E27FC236}">
                <a16:creationId xmlns:a16="http://schemas.microsoft.com/office/drawing/2014/main" id="{AB0B534F-3E3B-468F-8818-7671F32B2BA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22200" y="1271151"/>
            <a:ext cx="1764575" cy="1267374"/>
          </a:xfrm>
          <a:prstGeom prst="rect">
            <a:avLst/>
          </a:prstGeom>
        </p:spPr>
      </p:pic>
      <p:pic>
        <p:nvPicPr>
          <p:cNvPr id="5" name="Picture 4">
            <a:extLst>
              <a:ext uri="{FF2B5EF4-FFF2-40B4-BE49-F238E27FC236}">
                <a16:creationId xmlns:a16="http://schemas.microsoft.com/office/drawing/2014/main" id="{B7FB807E-910D-40DB-83A1-363DE79BDD0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008947" y="3331245"/>
            <a:ext cx="1871144" cy="1221628"/>
          </a:xfrm>
          <a:prstGeom prst="rect">
            <a:avLst/>
          </a:prstGeom>
        </p:spPr>
      </p:pic>
      <p:sp>
        <p:nvSpPr>
          <p:cNvPr id="6" name="Arrow: Right 5">
            <a:extLst>
              <a:ext uri="{FF2B5EF4-FFF2-40B4-BE49-F238E27FC236}">
                <a16:creationId xmlns:a16="http://schemas.microsoft.com/office/drawing/2014/main" id="{4E61B978-E94D-4A3C-8927-49E70FF8F4CD}"/>
              </a:ext>
            </a:extLst>
          </p:cNvPr>
          <p:cNvSpPr/>
          <p:nvPr/>
        </p:nvSpPr>
        <p:spPr>
          <a:xfrm>
            <a:off x="2840437" y="1979468"/>
            <a:ext cx="1020418" cy="177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AE7C2695-0A24-453E-9A18-21E0F47D98F3}"/>
              </a:ext>
            </a:extLst>
          </p:cNvPr>
          <p:cNvSpPr/>
          <p:nvPr/>
        </p:nvSpPr>
        <p:spPr>
          <a:xfrm>
            <a:off x="7322321" y="1749280"/>
            <a:ext cx="1020418" cy="177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12E242FE-AEF5-47C6-83A6-599CF9B2102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247162">
            <a:off x="8990653" y="4013514"/>
            <a:ext cx="2038972" cy="1376774"/>
          </a:xfrm>
          <a:prstGeom prst="rect">
            <a:avLst/>
          </a:prstGeom>
        </p:spPr>
      </p:pic>
      <p:pic>
        <p:nvPicPr>
          <p:cNvPr id="16" name="Picture 15">
            <a:extLst>
              <a:ext uri="{FF2B5EF4-FFF2-40B4-BE49-F238E27FC236}">
                <a16:creationId xmlns:a16="http://schemas.microsoft.com/office/drawing/2014/main" id="{C2A92309-CDAA-4588-A8B5-317C71EE47E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19989040">
            <a:off x="8915015" y="792546"/>
            <a:ext cx="2190248" cy="1535183"/>
          </a:xfrm>
          <a:prstGeom prst="rect">
            <a:avLst/>
          </a:prstGeom>
        </p:spPr>
      </p:pic>
      <p:sp>
        <p:nvSpPr>
          <p:cNvPr id="14" name="Rectangle: Rounded Corners 13">
            <a:extLst>
              <a:ext uri="{FF2B5EF4-FFF2-40B4-BE49-F238E27FC236}">
                <a16:creationId xmlns:a16="http://schemas.microsoft.com/office/drawing/2014/main" id="{D126DA2A-D886-4EA7-981A-DADB511FED6F}"/>
              </a:ext>
            </a:extLst>
          </p:cNvPr>
          <p:cNvSpPr/>
          <p:nvPr/>
        </p:nvSpPr>
        <p:spPr>
          <a:xfrm>
            <a:off x="8123583" y="2739589"/>
            <a:ext cx="703663" cy="2923016"/>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5E3162EC-D8D8-4715-B014-B247086C7AF6}"/>
              </a:ext>
            </a:extLst>
          </p:cNvPr>
          <p:cNvSpPr txBox="1"/>
          <p:nvPr/>
        </p:nvSpPr>
        <p:spPr>
          <a:xfrm>
            <a:off x="7480363" y="5775495"/>
            <a:ext cx="1990101" cy="461665"/>
          </a:xfrm>
          <a:prstGeom prst="rect">
            <a:avLst/>
          </a:prstGeom>
          <a:noFill/>
        </p:spPr>
        <p:txBody>
          <a:bodyPr wrap="square" rtlCol="0">
            <a:spAutoFit/>
          </a:bodyPr>
          <a:lstStyle/>
          <a:p>
            <a:r>
              <a:rPr lang="en-GB" sz="2400" dirty="0">
                <a:solidFill>
                  <a:srgbClr val="FF0000"/>
                </a:solidFill>
              </a:rPr>
              <a:t>Take Charge</a:t>
            </a:r>
          </a:p>
        </p:txBody>
      </p:sp>
      <p:sp>
        <p:nvSpPr>
          <p:cNvPr id="18" name="Flowchart: Process 17"/>
          <p:cNvSpPr/>
          <p:nvPr/>
        </p:nvSpPr>
        <p:spPr>
          <a:xfrm>
            <a:off x="8827246" y="3364484"/>
            <a:ext cx="2864689" cy="251702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E66D2B52-BB8E-3A40-A48F-F7719A2F1E82}"/>
                  </a:ext>
                </a:extLst>
              </p14:cNvPr>
              <p14:cNvContentPartPr/>
              <p14:nvPr/>
            </p14:nvContentPartPr>
            <p14:xfrm rot="21133300">
              <a:off x="8818757" y="5013834"/>
              <a:ext cx="2922804" cy="73260"/>
            </p14:xfrm>
          </p:contentPart>
        </mc:Choice>
        <mc:Fallback xmlns="">
          <p:pic>
            <p:nvPicPr>
              <p:cNvPr id="19" name="Ink 18">
                <a:extLst>
                  <a:ext uri="{FF2B5EF4-FFF2-40B4-BE49-F238E27FC236}">
                    <a16:creationId xmlns:a16="http://schemas.microsoft.com/office/drawing/2014/main" xmlns:p14="http://schemas.microsoft.com/office/powerpoint/2010/main" xmlns="" id="{E66D2B52-BB8E-3A40-A48F-F7719A2F1E82}"/>
                  </a:ext>
                </a:extLst>
              </p:cNvPr>
              <p:cNvPicPr/>
              <p:nvPr/>
            </p:nvPicPr>
            <p:blipFill>
              <a:blip r:embed="rId17"/>
              <a:stretch>
                <a:fillRect/>
              </a:stretch>
            </p:blipFill>
            <p:spPr>
              <a:xfrm rot="21133300">
                <a:off x="8801475" y="4992646"/>
                <a:ext cx="2960968" cy="115636"/>
              </a:xfrm>
              <a:prstGeom prst="rect">
                <a:avLst/>
              </a:prstGeom>
            </p:spPr>
          </p:pic>
        </mc:Fallback>
      </mc:AlternateContent>
      <p:pic>
        <p:nvPicPr>
          <p:cNvPr id="20" name="Picture 19">
            <a:extLst>
              <a:ext uri="{FF2B5EF4-FFF2-40B4-BE49-F238E27FC236}">
                <a16:creationId xmlns:a16="http://schemas.microsoft.com/office/drawing/2014/main" id="{C2A92309-CDAA-4588-A8B5-317C71EE47E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1132300">
            <a:off x="9286979" y="3498657"/>
            <a:ext cx="2077756" cy="1456335"/>
          </a:xfrm>
          <a:prstGeom prst="rect">
            <a:avLst/>
          </a:prstGeom>
        </p:spPr>
      </p:pic>
    </p:spTree>
    <p:extLst>
      <p:ext uri="{BB962C8B-B14F-4D97-AF65-F5344CB8AC3E}">
        <p14:creationId xmlns:p14="http://schemas.microsoft.com/office/powerpoint/2010/main" val="157348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20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2000"/>
                                        <p:tgtEl>
                                          <p:spTgt spid="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20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2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3" grpId="0" animBg="1"/>
      <p:bldP spid="14" grpId="0" animBg="1"/>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65B42-B998-4A2E-AFF4-7F7EC460D9D7}"/>
              </a:ext>
            </a:extLst>
          </p:cNvPr>
          <p:cNvSpPr>
            <a:spLocks noGrp="1"/>
          </p:cNvSpPr>
          <p:nvPr>
            <p:ph type="title"/>
          </p:nvPr>
        </p:nvSpPr>
        <p:spPr/>
        <p:txBody>
          <a:bodyPr/>
          <a:lstStyle/>
          <a:p>
            <a:r>
              <a:rPr lang="en-GB" dirty="0"/>
              <a:t>Intrinsic vs extrinsic motivation</a:t>
            </a:r>
          </a:p>
        </p:txBody>
      </p:sp>
      <p:sp>
        <p:nvSpPr>
          <p:cNvPr id="2" name="Slide Number Placeholder 1">
            <a:extLst>
              <a:ext uri="{FF2B5EF4-FFF2-40B4-BE49-F238E27FC236}">
                <a16:creationId xmlns:a16="http://schemas.microsoft.com/office/drawing/2014/main" id="{1922BC1E-AC12-4B70-AF44-433336A7A7B2}"/>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
        <p:nvSpPr>
          <p:cNvPr id="8" name="Content Placeholder 7">
            <a:extLst>
              <a:ext uri="{FF2B5EF4-FFF2-40B4-BE49-F238E27FC236}">
                <a16:creationId xmlns:a16="http://schemas.microsoft.com/office/drawing/2014/main" id="{97EEFE45-2C0D-4EF5-AED0-8FEB5F2FAB98}"/>
              </a:ext>
            </a:extLst>
          </p:cNvPr>
          <p:cNvSpPr>
            <a:spLocks noGrp="1"/>
          </p:cNvSpPr>
          <p:nvPr>
            <p:ph sz="half" idx="1"/>
          </p:nvPr>
        </p:nvSpPr>
        <p:spPr>
          <a:xfrm>
            <a:off x="609600" y="1673352"/>
            <a:ext cx="9665776" cy="4718304"/>
          </a:xfrm>
        </p:spPr>
        <p:txBody>
          <a:bodyPr/>
          <a:lstStyle/>
          <a:p>
            <a:r>
              <a:rPr lang="en-GB" dirty="0"/>
              <a:t>For full story: self-determination theory, Deci &amp; Ryan </a:t>
            </a:r>
            <a:r>
              <a:rPr lang="en-GB" sz="2000" dirty="0"/>
              <a:t>(full references are in the IJS paper)</a:t>
            </a:r>
            <a:endParaRPr lang="en-GB" dirty="0"/>
          </a:p>
          <a:p>
            <a:endParaRPr lang="en-GB" dirty="0"/>
          </a:p>
          <a:p>
            <a:r>
              <a:rPr lang="en-GB" dirty="0"/>
              <a:t>Simple version</a:t>
            </a:r>
          </a:p>
          <a:p>
            <a:pPr lvl="1"/>
            <a:r>
              <a:rPr lang="en-GB" dirty="0"/>
              <a:t>Intrinsic motivation – internal, personal, </a:t>
            </a:r>
            <a:r>
              <a:rPr lang="en-GB" b="1" dirty="0"/>
              <a:t>your fuel</a:t>
            </a:r>
          </a:p>
          <a:p>
            <a:pPr lvl="1"/>
            <a:r>
              <a:rPr lang="en-GB" dirty="0"/>
              <a:t>Extrinsic motivation – external incentive (cash, praise, award)</a:t>
            </a:r>
          </a:p>
          <a:p>
            <a:pPr marL="274320" lvl="1" indent="0">
              <a:buNone/>
            </a:pPr>
            <a:r>
              <a:rPr lang="en-GB" dirty="0"/>
              <a:t>				</a:t>
            </a:r>
            <a:r>
              <a:rPr lang="en-GB" b="1" dirty="0"/>
              <a:t>someone else pushing your car</a:t>
            </a:r>
            <a:endParaRPr lang="en-GB" dirty="0"/>
          </a:p>
        </p:txBody>
      </p:sp>
    </p:spTree>
    <p:extLst>
      <p:ext uri="{BB962C8B-B14F-4D97-AF65-F5344CB8AC3E}">
        <p14:creationId xmlns:p14="http://schemas.microsoft.com/office/powerpoint/2010/main" val="20688389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7|1.4|13.8"/>
</p:tagLst>
</file>

<file path=ppt/tags/tag2.xml><?xml version="1.0" encoding="utf-8"?>
<p:tagLst xmlns:a="http://schemas.openxmlformats.org/drawingml/2006/main" xmlns:r="http://schemas.openxmlformats.org/officeDocument/2006/relationships" xmlns:p="http://schemas.openxmlformats.org/presentationml/2006/main">
  <p:tag name="TIMING" val="|20.7|2.3|1|27.3|3.9|2.4|2.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6618</TotalTime>
  <Words>5309</Words>
  <Application>Microsoft Office PowerPoint</Application>
  <PresentationFormat>Widescreen</PresentationFormat>
  <Paragraphs>540</Paragraphs>
  <Slides>41</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Clarity</vt:lpstr>
      <vt:lpstr>Taking Charge After Stroke</vt:lpstr>
      <vt:lpstr>PowerPoint Presentation</vt:lpstr>
      <vt:lpstr>Take Charge is effective</vt:lpstr>
      <vt:lpstr>The Take Charge team: 2005-2020</vt:lpstr>
      <vt:lpstr>The ICF</vt:lpstr>
      <vt:lpstr>Personal factors</vt:lpstr>
      <vt:lpstr>PowerPoint Presentation</vt:lpstr>
      <vt:lpstr>PowerPoint Presentation</vt:lpstr>
      <vt:lpstr>Intrinsic vs extrinsic motivation</vt:lpstr>
      <vt:lpstr>Julia</vt:lpstr>
      <vt:lpstr>PowerPoint Presentation</vt:lpstr>
      <vt:lpstr>Julia was intrinsically motivated. She had:</vt:lpstr>
      <vt:lpstr>Better ability to Take Charge = better outcomes?</vt:lpstr>
      <vt:lpstr>How Take Charge was delivered in the Taking Charge after Stroke (TaCAS) trial</vt:lpstr>
      <vt:lpstr>Delivering Take Charge: Up to 60% eligible</vt:lpstr>
      <vt:lpstr>What Taking Charge is all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we are doing this already”</vt:lpstr>
      <vt:lpstr>Traditional goal-setting vs Take Charge</vt:lpstr>
      <vt:lpstr>Take Charge is anti-SMART</vt:lpstr>
      <vt:lpstr>PowerPoint Presentation</vt:lpstr>
      <vt:lpstr>Number needed to treat (NNT) for death or independence</vt:lpstr>
      <vt:lpstr>Why stroke rehabilitation is so important</vt:lpstr>
      <vt:lpstr>Sufficient evidence to change clinical practice?</vt:lpstr>
      <vt:lpstr>Practical issues</vt:lpstr>
      <vt:lpstr>PowerPoint Presentation</vt:lpstr>
      <vt:lpstr>Experience Take Charge for yourself</vt:lpstr>
      <vt:lpstr>Research potential!</vt:lpstr>
      <vt:lpstr>Contacts and links</vt:lpstr>
      <vt:lpstr>“But what did they do after Take Charge?”</vt:lpstr>
      <vt:lpstr>Permission to take risks and fail</vt:lpstr>
      <vt:lpstr>From the facilitators’ perspective</vt:lpstr>
      <vt:lpstr>What’s in a phrase?</vt:lpstr>
      <vt:lpstr>Take Charge for every day</vt:lpstr>
      <vt:lpstr>Take Charge: timing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McNaughton</dc:creator>
  <cp:lastModifiedBy>Sarah Belson</cp:lastModifiedBy>
  <cp:revision>450</cp:revision>
  <cp:lastPrinted>2015-08-18T06:16:15Z</cp:lastPrinted>
  <dcterms:created xsi:type="dcterms:W3CDTF">2015-07-12T00:52:47Z</dcterms:created>
  <dcterms:modified xsi:type="dcterms:W3CDTF">2020-05-06T12:16:49Z</dcterms:modified>
</cp:coreProperties>
</file>