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606"/>
    <a:srgbClr val="C4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20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Bernhardt" userId="dcdb4be2-b680-4316-82df-b264a2224ce5" providerId="ADAL" clId="{60F2340C-CF8C-4014-B38F-B4F4F1492AB5}"/>
    <pc:docChg chg="delSld modSld">
      <pc:chgData name="Julie Bernhardt" userId="dcdb4be2-b680-4316-82df-b264a2224ce5" providerId="ADAL" clId="{60F2340C-CF8C-4014-B38F-B4F4F1492AB5}" dt="2021-03-19T00:29:14.378" v="3" actId="1076"/>
      <pc:docMkLst>
        <pc:docMk/>
      </pc:docMkLst>
      <pc:sldChg chg="del">
        <pc:chgData name="Julie Bernhardt" userId="dcdb4be2-b680-4316-82df-b264a2224ce5" providerId="ADAL" clId="{60F2340C-CF8C-4014-B38F-B4F4F1492AB5}" dt="2021-03-19T00:23:39.126" v="0" actId="2696"/>
        <pc:sldMkLst>
          <pc:docMk/>
          <pc:sldMk cId="388208613" sldId="256"/>
        </pc:sldMkLst>
      </pc:sldChg>
      <pc:sldChg chg="modSp">
        <pc:chgData name="Julie Bernhardt" userId="dcdb4be2-b680-4316-82df-b264a2224ce5" providerId="ADAL" clId="{60F2340C-CF8C-4014-B38F-B4F4F1492AB5}" dt="2021-03-19T00:29:14.378" v="3" actId="1076"/>
        <pc:sldMkLst>
          <pc:docMk/>
          <pc:sldMk cId="2454314318" sldId="257"/>
        </pc:sldMkLst>
        <pc:picChg chg="mod">
          <ac:chgData name="Julie Bernhardt" userId="dcdb4be2-b680-4316-82df-b264a2224ce5" providerId="ADAL" clId="{60F2340C-CF8C-4014-B38F-B4F4F1492AB5}" dt="2021-03-19T00:29:11.509" v="2" actId="1076"/>
          <ac:picMkLst>
            <pc:docMk/>
            <pc:sldMk cId="2454314318" sldId="257"/>
            <ac:picMk id="6" creationId="{A77A6BF8-C491-4CB3-B178-46577EE7152D}"/>
          </ac:picMkLst>
        </pc:picChg>
        <pc:picChg chg="mod">
          <ac:chgData name="Julie Bernhardt" userId="dcdb4be2-b680-4316-82df-b264a2224ce5" providerId="ADAL" clId="{60F2340C-CF8C-4014-B38F-B4F4F1492AB5}" dt="2021-03-19T00:29:14.378" v="3" actId="1076"/>
          <ac:picMkLst>
            <pc:docMk/>
            <pc:sldMk cId="2454314318" sldId="257"/>
            <ac:picMk id="7" creationId="{EA6EC7A6-116C-45CD-8F5F-158DF20D8A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954A-0A4A-B64D-ADCD-07BE0C33BAA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D7ED8-AAF7-674E-A75C-965FA1B6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8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0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7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1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8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1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4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5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7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2F031-D585-ED4A-AB86-F7396CDA122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D400-950F-7A42-92B7-1E97C503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C19705-2497-4F4C-B4A0-B3A42B826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703" y="2203797"/>
            <a:ext cx="5947796" cy="363683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7A6BF8-C491-4CB3-B178-46577EE71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797" y="3351969"/>
            <a:ext cx="1085094" cy="876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EC7A6-116C-45CD-8F5F-158DF20D8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491" y="2098353"/>
            <a:ext cx="1649867" cy="866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D6907-2151-48A5-BEA5-3F190A36C9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14"/>
          <a:stretch/>
        </p:blipFill>
        <p:spPr>
          <a:xfrm>
            <a:off x="7312559" y="4841249"/>
            <a:ext cx="1075732" cy="8985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DE5624-FBC5-43BC-B33E-53257C85E883}"/>
              </a:ext>
            </a:extLst>
          </p:cNvPr>
          <p:cNvSpPr/>
          <p:nvPr/>
        </p:nvSpPr>
        <p:spPr>
          <a:xfrm>
            <a:off x="569492" y="600967"/>
            <a:ext cx="81508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ESO – GAINS – WSO EARLY CAREER INVESTIGATORS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2021 VIRTUAL CAREER DEVELOPMENT WORKSHOP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December 3</a:t>
            </a:r>
            <a:r>
              <a:rPr lang="en-US" sz="2800" b="1" baseline="30000" dirty="0">
                <a:solidFill>
                  <a:srgbClr val="0070C0"/>
                </a:solidFill>
              </a:rPr>
              <a:t>rd</a:t>
            </a:r>
            <a:r>
              <a:rPr lang="en-US" sz="2800" b="1" dirty="0">
                <a:solidFill>
                  <a:srgbClr val="0070C0"/>
                </a:solidFill>
              </a:rPr>
              <a:t> and 4</a:t>
            </a:r>
            <a:r>
              <a:rPr lang="en-US" sz="2800" b="1" baseline="30000" dirty="0">
                <a:solidFill>
                  <a:srgbClr val="0070C0"/>
                </a:solidFill>
              </a:rPr>
              <a:t>th</a:t>
            </a:r>
            <a:r>
              <a:rPr lang="en-US" sz="2800" b="1" dirty="0">
                <a:solidFill>
                  <a:srgbClr val="0070C0"/>
                </a:solidFill>
              </a:rPr>
              <a:t>,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41D8F-2366-47D0-A70C-DAEFA3C6D303}"/>
              </a:ext>
            </a:extLst>
          </p:cNvPr>
          <p:cNvSpPr/>
          <p:nvPr/>
        </p:nvSpPr>
        <p:spPr>
          <a:xfrm>
            <a:off x="264458" y="5900183"/>
            <a:ext cx="90418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70C0"/>
                </a:solidFill>
              </a:rPr>
              <a:t>Combining:</a:t>
            </a:r>
          </a:p>
          <a:p>
            <a:pPr marL="285750" indent="-285750">
              <a:buFontTx/>
              <a:buChar char="-"/>
            </a:pPr>
            <a:r>
              <a:rPr lang="en-US" sz="1700" b="1" dirty="0"/>
              <a:t>Tips and advice </a:t>
            </a:r>
            <a:r>
              <a:rPr lang="en-US" sz="1700" dirty="0"/>
              <a:t>from world class researchers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Live, small group </a:t>
            </a:r>
            <a:r>
              <a:rPr lang="en-US" sz="1700" b="1" dirty="0"/>
              <a:t>mentoring sessions </a:t>
            </a:r>
            <a:r>
              <a:rPr lang="en-US" sz="1700" dirty="0"/>
              <a:t>(including support/feedback on research ideas)</a:t>
            </a:r>
          </a:p>
          <a:p>
            <a:pPr marL="285750" indent="-285750">
              <a:buFontTx/>
              <a:buChar char="-"/>
            </a:pPr>
            <a:endParaRPr lang="en-US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AFCFE8-836B-42B2-B4F7-9F83413AB9AF}"/>
              </a:ext>
            </a:extLst>
          </p:cNvPr>
          <p:cNvSpPr/>
          <p:nvPr/>
        </p:nvSpPr>
        <p:spPr>
          <a:xfrm>
            <a:off x="1033766" y="1820920"/>
            <a:ext cx="8485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We’re helping to build the next generation of stroke researchers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850C60-2508-41F0-A45B-0F1C24ED80FD}"/>
              </a:ext>
            </a:extLst>
          </p:cNvPr>
          <p:cNvSpPr/>
          <p:nvPr/>
        </p:nvSpPr>
        <p:spPr>
          <a:xfrm>
            <a:off x="227302" y="109692"/>
            <a:ext cx="631573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SAVE THE DATE – first notification, more information to follow</a:t>
            </a:r>
          </a:p>
        </p:txBody>
      </p:sp>
    </p:spTree>
    <p:extLst>
      <p:ext uri="{BB962C8B-B14F-4D97-AF65-F5344CB8AC3E}">
        <p14:creationId xmlns:p14="http://schemas.microsoft.com/office/powerpoint/2010/main" val="2454314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C55D1DEF7304887BCBD38D5C81F8F" ma:contentTypeVersion="13" ma:contentTypeDescription="Create a new document." ma:contentTypeScope="" ma:versionID="afb9a050db193af4b2b54f80156a512c">
  <xsd:schema xmlns:xsd="http://www.w3.org/2001/XMLSchema" xmlns:xs="http://www.w3.org/2001/XMLSchema" xmlns:p="http://schemas.microsoft.com/office/2006/metadata/properties" xmlns:ns3="96bed17c-f498-4707-b12a-aaf38ffc252e" xmlns:ns4="b8d4f493-1f15-40ec-a50c-fb334238712c" targetNamespace="http://schemas.microsoft.com/office/2006/metadata/properties" ma:root="true" ma:fieldsID="3bee94e0c20470178385cbc147b695f7" ns3:_="" ns4:_="">
    <xsd:import namespace="96bed17c-f498-4707-b12a-aaf38ffc252e"/>
    <xsd:import namespace="b8d4f493-1f15-40ec-a50c-fb334238712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ed17c-f498-4707-b12a-aaf38ffc25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f493-1f15-40ec-a50c-fb3342387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FAD564-2188-4215-B335-23D78AC70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bed17c-f498-4707-b12a-aaf38ffc252e"/>
    <ds:schemaRef ds:uri="b8d4f493-1f15-40ec-a50c-fb33423871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7BF243-32B2-4492-B6BF-79AB639C82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85539F-CDF3-4B98-9A1D-2EC25276F688}">
  <ds:schemaRefs>
    <ds:schemaRef ds:uri="96bed17c-f498-4707-b12a-aaf38ffc252e"/>
    <ds:schemaRef ds:uri="http://schemas.microsoft.com/office/2006/documentManagement/types"/>
    <ds:schemaRef ds:uri="http://schemas.openxmlformats.org/package/2006/metadata/core-properties"/>
    <ds:schemaRef ds:uri="b8d4f493-1f15-40ec-a50c-fb334238712c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64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Sousa</dc:creator>
  <cp:lastModifiedBy>Julie Bernhardt</cp:lastModifiedBy>
  <cp:revision>20</cp:revision>
  <dcterms:created xsi:type="dcterms:W3CDTF">2020-10-03T17:21:10Z</dcterms:created>
  <dcterms:modified xsi:type="dcterms:W3CDTF">2021-03-19T00:29:16Z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0x01010053FC55D1DEF7304887BCBD38D5C81F8F</vt:lpwstr>
  </property>
</Properties>
</file>